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5" r:id="rId3"/>
    <p:sldMasterId id="2147483657" r:id="rId4"/>
  </p:sldMasterIdLst>
  <p:notesMasterIdLst>
    <p:notesMasterId r:id="rId33"/>
  </p:notesMasterIdLst>
  <p:sldIdLst>
    <p:sldId id="334" r:id="rId5"/>
    <p:sldId id="338" r:id="rId6"/>
    <p:sldId id="360" r:id="rId7"/>
    <p:sldId id="361" r:id="rId8"/>
    <p:sldId id="362" r:id="rId9"/>
    <p:sldId id="363" r:id="rId10"/>
    <p:sldId id="337" r:id="rId11"/>
    <p:sldId id="335" r:id="rId12"/>
    <p:sldId id="330" r:id="rId13"/>
    <p:sldId id="304" r:id="rId14"/>
    <p:sldId id="336" r:id="rId15"/>
    <p:sldId id="364" r:id="rId16"/>
    <p:sldId id="339" r:id="rId17"/>
    <p:sldId id="341" r:id="rId18"/>
    <p:sldId id="343" r:id="rId19"/>
    <p:sldId id="326" r:id="rId20"/>
    <p:sldId id="344" r:id="rId21"/>
    <p:sldId id="345" r:id="rId22"/>
    <p:sldId id="346" r:id="rId23"/>
    <p:sldId id="347" r:id="rId24"/>
    <p:sldId id="365" r:id="rId25"/>
    <p:sldId id="366" r:id="rId26"/>
    <p:sldId id="348" r:id="rId27"/>
    <p:sldId id="357" r:id="rId28"/>
    <p:sldId id="358" r:id="rId29"/>
    <p:sldId id="359" r:id="rId30"/>
    <p:sldId id="349" r:id="rId31"/>
    <p:sldId id="350" r:id="rId32"/>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99FFCC"/>
    <a:srgbClr val="008000"/>
    <a:srgbClr val="FF0066"/>
    <a:srgbClr val="FFCC00"/>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7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172" name="Rectangle 4"/>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4CC13961-C10B-4F2B-B389-A562F4C40B48}" type="slidenum">
              <a:rPr lang="en-US"/>
              <a:pPr/>
              <a:t>‹#›</a:t>
            </a:fld>
            <a:endParaRPr lang="en-US"/>
          </a:p>
        </p:txBody>
      </p:sp>
    </p:spTree>
    <p:extLst>
      <p:ext uri="{BB962C8B-B14F-4D97-AF65-F5344CB8AC3E}">
        <p14:creationId xmlns:p14="http://schemas.microsoft.com/office/powerpoint/2010/main" val="31675677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Rot="1" noChangeArrowheads="1" noTextEdit="1"/>
          </p:cNvSpPr>
          <p:nvPr>
            <p:ph type="sldImg"/>
          </p:nvPr>
        </p:nvSpPr>
        <p:spPr>
          <a:xfrm>
            <a:off x="1141413" y="684213"/>
            <a:ext cx="4572000" cy="3429000"/>
          </a:xfrm>
        </p:spPr>
      </p:sp>
      <p:sp>
        <p:nvSpPr>
          <p:cNvPr id="30723" name="Rectangle 3"/>
          <p:cNvSpPr>
            <a:spLocks noGrp="1" noRot="1" noChangeArrowheads="1"/>
          </p:cNvSpPr>
          <p:nvPr>
            <p:ph type="body" idx="1"/>
          </p:nvPr>
        </p:nvSpPr>
        <p:spPr>
          <a:xfrm>
            <a:off x="684213" y="4341813"/>
            <a:ext cx="5486400" cy="4114800"/>
          </a:xfrm>
        </p:spPr>
        <p:txBody>
          <a:bodyPr/>
          <a:lstStyle/>
          <a:p>
            <a:r>
              <a:rPr lang="zh-CN"/>
              <a:t>但是也会有一些极端微生物生存</a:t>
            </a: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711FF39E-CB81-4665-9CA4-E5F7514AF479}" type="slidenum">
              <a:rPr lang="en-US"/>
              <a:pPr/>
              <a:t>‹#›</a:t>
            </a:fld>
            <a:endParaRPr lang="en-US"/>
          </a:p>
        </p:txBody>
      </p:sp>
    </p:spTree>
    <p:extLst>
      <p:ext uri="{BB962C8B-B14F-4D97-AF65-F5344CB8AC3E}">
        <p14:creationId xmlns:p14="http://schemas.microsoft.com/office/powerpoint/2010/main" val="3812730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9194BBC8-D579-4582-8EB2-B50482B1DEBE}" type="slidenum">
              <a:rPr lang="en-US"/>
              <a:pPr/>
              <a:t>‹#›</a:t>
            </a:fld>
            <a:endParaRPr lang="en-US"/>
          </a:p>
        </p:txBody>
      </p:sp>
    </p:spTree>
    <p:extLst>
      <p:ext uri="{BB962C8B-B14F-4D97-AF65-F5344CB8AC3E}">
        <p14:creationId xmlns:p14="http://schemas.microsoft.com/office/powerpoint/2010/main" val="1958080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AD2B1208-3621-4C54-B631-987BA85ADCD8}" type="slidenum">
              <a:rPr lang="en-US"/>
              <a:pPr/>
              <a:t>‹#›</a:t>
            </a:fld>
            <a:endParaRPr lang="en-US"/>
          </a:p>
        </p:txBody>
      </p:sp>
    </p:spTree>
    <p:extLst>
      <p:ext uri="{BB962C8B-B14F-4D97-AF65-F5344CB8AC3E}">
        <p14:creationId xmlns:p14="http://schemas.microsoft.com/office/powerpoint/2010/main" val="3966792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41151D6A-1EC0-4648-B517-5AA9692E298C}" type="slidenum">
              <a:rPr lang="en-US"/>
              <a:pPr/>
              <a:t>‹#›</a:t>
            </a:fld>
            <a:endParaRPr lang="en-US"/>
          </a:p>
        </p:txBody>
      </p:sp>
    </p:spTree>
    <p:extLst>
      <p:ext uri="{BB962C8B-B14F-4D97-AF65-F5344CB8AC3E}">
        <p14:creationId xmlns:p14="http://schemas.microsoft.com/office/powerpoint/2010/main" val="4003321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649552B1-6489-4A00-B6FD-8DC1AA6C426E}" type="slidenum">
              <a:rPr lang="en-US"/>
              <a:pPr/>
              <a:t>‹#›</a:t>
            </a:fld>
            <a:endParaRPr lang="en-US"/>
          </a:p>
        </p:txBody>
      </p:sp>
    </p:spTree>
    <p:extLst>
      <p:ext uri="{BB962C8B-B14F-4D97-AF65-F5344CB8AC3E}">
        <p14:creationId xmlns:p14="http://schemas.microsoft.com/office/powerpoint/2010/main" val="2195849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E680F4A9-3949-4A00-81F4-18F2729B22EC}" type="slidenum">
              <a:rPr lang="en-US"/>
              <a:pPr/>
              <a:t>‹#›</a:t>
            </a:fld>
            <a:endParaRPr lang="en-US"/>
          </a:p>
        </p:txBody>
      </p:sp>
    </p:spTree>
    <p:extLst>
      <p:ext uri="{BB962C8B-B14F-4D97-AF65-F5344CB8AC3E}">
        <p14:creationId xmlns:p14="http://schemas.microsoft.com/office/powerpoint/2010/main" val="1377770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85AA5D9F-8A62-4155-B84F-10096F88D47D}" type="slidenum">
              <a:rPr lang="en-US"/>
              <a:pPr/>
              <a:t>‹#›</a:t>
            </a:fld>
            <a:endParaRPr lang="en-US"/>
          </a:p>
        </p:txBody>
      </p:sp>
    </p:spTree>
    <p:extLst>
      <p:ext uri="{BB962C8B-B14F-4D97-AF65-F5344CB8AC3E}">
        <p14:creationId xmlns:p14="http://schemas.microsoft.com/office/powerpoint/2010/main" val="1220670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CBEB465A-7D9E-40AD-855A-39B5816F9C86}" type="slidenum">
              <a:rPr lang="en-US"/>
              <a:pPr/>
              <a:t>‹#›</a:t>
            </a:fld>
            <a:endParaRPr lang="en-US"/>
          </a:p>
        </p:txBody>
      </p:sp>
    </p:spTree>
    <p:extLst>
      <p:ext uri="{BB962C8B-B14F-4D97-AF65-F5344CB8AC3E}">
        <p14:creationId xmlns:p14="http://schemas.microsoft.com/office/powerpoint/2010/main" val="2466654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02B08ABA-D3E9-4FD4-8660-054FDA287877}" type="slidenum">
              <a:rPr lang="en-US"/>
              <a:pPr/>
              <a:t>‹#›</a:t>
            </a:fld>
            <a:endParaRPr lang="en-US"/>
          </a:p>
        </p:txBody>
      </p:sp>
    </p:spTree>
    <p:extLst>
      <p:ext uri="{BB962C8B-B14F-4D97-AF65-F5344CB8AC3E}">
        <p14:creationId xmlns:p14="http://schemas.microsoft.com/office/powerpoint/2010/main" val="7652074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2B4A1A95-9B04-43FB-B64C-AE1601FE4671}" type="slidenum">
              <a:rPr lang="en-US"/>
              <a:pPr/>
              <a:t>‹#›</a:t>
            </a:fld>
            <a:endParaRPr lang="en-US"/>
          </a:p>
        </p:txBody>
      </p:sp>
    </p:spTree>
    <p:extLst>
      <p:ext uri="{BB962C8B-B14F-4D97-AF65-F5344CB8AC3E}">
        <p14:creationId xmlns:p14="http://schemas.microsoft.com/office/powerpoint/2010/main" val="24318998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45FD39FE-B973-47B8-99A8-AF5CA8CCCFDA}" type="slidenum">
              <a:rPr lang="en-US"/>
              <a:pPr/>
              <a:t>‹#›</a:t>
            </a:fld>
            <a:endParaRPr lang="en-US"/>
          </a:p>
        </p:txBody>
      </p:sp>
    </p:spTree>
    <p:extLst>
      <p:ext uri="{BB962C8B-B14F-4D97-AF65-F5344CB8AC3E}">
        <p14:creationId xmlns:p14="http://schemas.microsoft.com/office/powerpoint/2010/main" val="648965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59BCDBD4-EC74-4D63-B484-8682B80B44A7}" type="slidenum">
              <a:rPr lang="en-US"/>
              <a:pPr/>
              <a:t>‹#›</a:t>
            </a:fld>
            <a:endParaRPr lang="en-US"/>
          </a:p>
        </p:txBody>
      </p:sp>
    </p:spTree>
    <p:extLst>
      <p:ext uri="{BB962C8B-B14F-4D97-AF65-F5344CB8AC3E}">
        <p14:creationId xmlns:p14="http://schemas.microsoft.com/office/powerpoint/2010/main" val="30123586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51B082B8-FF98-4CB9-94B4-5862B2195465}" type="slidenum">
              <a:rPr lang="en-US"/>
              <a:pPr/>
              <a:t>‹#›</a:t>
            </a:fld>
            <a:endParaRPr lang="en-US"/>
          </a:p>
        </p:txBody>
      </p:sp>
    </p:spTree>
    <p:extLst>
      <p:ext uri="{BB962C8B-B14F-4D97-AF65-F5344CB8AC3E}">
        <p14:creationId xmlns:p14="http://schemas.microsoft.com/office/powerpoint/2010/main" val="38882008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64C952F-EDA0-4BD4-B009-7A033B5F5643}" type="slidenum">
              <a:rPr lang="en-US"/>
              <a:pPr/>
              <a:t>‹#›</a:t>
            </a:fld>
            <a:endParaRPr lang="en-US"/>
          </a:p>
        </p:txBody>
      </p:sp>
    </p:spTree>
    <p:extLst>
      <p:ext uri="{BB962C8B-B14F-4D97-AF65-F5344CB8AC3E}">
        <p14:creationId xmlns:p14="http://schemas.microsoft.com/office/powerpoint/2010/main" val="7912531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FF2281F-9A0E-47FB-8FBF-CDD64A6D0198}" type="slidenum">
              <a:rPr lang="en-US"/>
              <a:pPr/>
              <a:t>‹#›</a:t>
            </a:fld>
            <a:endParaRPr lang="en-US"/>
          </a:p>
        </p:txBody>
      </p:sp>
    </p:spTree>
    <p:extLst>
      <p:ext uri="{BB962C8B-B14F-4D97-AF65-F5344CB8AC3E}">
        <p14:creationId xmlns:p14="http://schemas.microsoft.com/office/powerpoint/2010/main" val="2606540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8805863" cy="6858000"/>
            <a:chOff x="0" y="0"/>
            <a:chExt cx="5547" cy="4320"/>
          </a:xfrm>
        </p:grpSpPr>
        <p:grpSp>
          <p:nvGrpSpPr>
            <p:cNvPr id="4099" name="Group 3"/>
            <p:cNvGrpSpPr>
              <a:grpSpLocks/>
            </p:cNvGrpSpPr>
            <p:nvPr userDrawn="1"/>
          </p:nvGrpSpPr>
          <p:grpSpPr bwMode="auto">
            <a:xfrm rot="-215207">
              <a:off x="3690" y="234"/>
              <a:ext cx="1857" cy="3625"/>
              <a:chOff x="0" y="0"/>
              <a:chExt cx="1857" cy="3625"/>
            </a:xfrm>
          </p:grpSpPr>
          <p:sp>
            <p:nvSpPr>
              <p:cNvPr id="4100" name="未知"/>
              <p:cNvSpPr>
                <a:spLocks/>
              </p:cNvSpPr>
              <p:nvPr userDrawn="1"/>
            </p:nvSpPr>
            <p:spPr bwMode="auto">
              <a:xfrm rot="12185230" flipV="1">
                <a:off x="524" y="0"/>
                <a:ext cx="1333" cy="1485"/>
              </a:xfrm>
              <a:custGeom>
                <a:avLst/>
                <a:gdLst>
                  <a:gd name="T0" fmla="*/ 16 w 596"/>
                  <a:gd name="T1" fmla="*/ 370 h 666"/>
                  <a:gd name="T2" fmla="*/ 6 w 596"/>
                  <a:gd name="T3" fmla="*/ 341 h 666"/>
                  <a:gd name="T4" fmla="*/ 0 w 596"/>
                  <a:gd name="T5" fmla="*/ 289 h 666"/>
                  <a:gd name="T6" fmla="*/ 4 w 596"/>
                  <a:gd name="T7" fmla="*/ 222 h 666"/>
                  <a:gd name="T8" fmla="*/ 25 w 596"/>
                  <a:gd name="T9" fmla="*/ 151 h 666"/>
                  <a:gd name="T10" fmla="*/ 69 w 596"/>
                  <a:gd name="T11" fmla="*/ 84 h 666"/>
                  <a:gd name="T12" fmla="*/ 142 w 596"/>
                  <a:gd name="T13" fmla="*/ 31 h 666"/>
                  <a:gd name="T14" fmla="*/ 247 w 596"/>
                  <a:gd name="T15" fmla="*/ 2 h 666"/>
                  <a:gd name="T16" fmla="*/ 380 w 596"/>
                  <a:gd name="T17" fmla="*/ 9 h 666"/>
                  <a:gd name="T18" fmla="*/ 484 w 596"/>
                  <a:gd name="T19" fmla="*/ 68 h 666"/>
                  <a:gd name="T20" fmla="*/ 554 w 596"/>
                  <a:gd name="T21" fmla="*/ 165 h 666"/>
                  <a:gd name="T22" fmla="*/ 591 w 596"/>
                  <a:gd name="T23" fmla="*/ 284 h 666"/>
                  <a:gd name="T24" fmla="*/ 595 w 596"/>
                  <a:gd name="T25" fmla="*/ 409 h 666"/>
                  <a:gd name="T26" fmla="*/ 566 w 596"/>
                  <a:gd name="T27" fmla="*/ 525 h 666"/>
                  <a:gd name="T28" fmla="*/ 507 w 596"/>
                  <a:gd name="T29" fmla="*/ 615 h 666"/>
                  <a:gd name="T30" fmla="*/ 417 w 596"/>
                  <a:gd name="T31" fmla="*/ 663 h 666"/>
                  <a:gd name="T32" fmla="*/ 389 w 596"/>
                  <a:gd name="T33" fmla="*/ 659 h 666"/>
                  <a:gd name="T34" fmla="*/ 441 w 596"/>
                  <a:gd name="T35" fmla="*/ 617 h 666"/>
                  <a:gd name="T36" fmla="*/ 482 w 596"/>
                  <a:gd name="T37" fmla="*/ 544 h 666"/>
                  <a:gd name="T38" fmla="*/ 509 w 596"/>
                  <a:gd name="T39" fmla="*/ 454 h 666"/>
                  <a:gd name="T40" fmla="*/ 520 w 596"/>
                  <a:gd name="T41" fmla="*/ 355 h 666"/>
                  <a:gd name="T42" fmla="*/ 514 w 596"/>
                  <a:gd name="T43" fmla="*/ 258 h 666"/>
                  <a:gd name="T44" fmla="*/ 485 w 596"/>
                  <a:gd name="T45" fmla="*/ 174 h 666"/>
                  <a:gd name="T46" fmla="*/ 433 w 596"/>
                  <a:gd name="T47" fmla="*/ 112 h 666"/>
                  <a:gd name="T48" fmla="*/ 341 w 596"/>
                  <a:gd name="T49" fmla="*/ 75 h 666"/>
                  <a:gd name="T50" fmla="*/ 246 w 596"/>
                  <a:gd name="T51" fmla="*/ 61 h 666"/>
                  <a:gd name="T52" fmla="*/ 174 w 596"/>
                  <a:gd name="T53" fmla="*/ 71 h 666"/>
                  <a:gd name="T54" fmla="*/ 121 w 596"/>
                  <a:gd name="T55" fmla="*/ 101 h 666"/>
                  <a:gd name="T56" fmla="*/ 84 w 596"/>
                  <a:gd name="T57" fmla="*/ 149 h 666"/>
                  <a:gd name="T58" fmla="*/ 57 w 596"/>
                  <a:gd name="T59" fmla="*/ 206 h 666"/>
                  <a:gd name="T60" fmla="*/ 40 w 596"/>
                  <a:gd name="T61" fmla="*/ 272 h 666"/>
                  <a:gd name="T62" fmla="*/ 28 w 596"/>
                  <a:gd name="T63" fmla="*/ 339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1" name="未知"/>
              <p:cNvSpPr>
                <a:spLocks/>
              </p:cNvSpPr>
              <p:nvPr userDrawn="1"/>
            </p:nvSpPr>
            <p:spPr bwMode="auto">
              <a:xfrm rot="12185230" flipV="1">
                <a:off x="1019" y="1024"/>
                <a:ext cx="571" cy="531"/>
              </a:xfrm>
              <a:custGeom>
                <a:avLst/>
                <a:gdLst>
                  <a:gd name="T0" fmla="*/ 0 w 257"/>
                  <a:gd name="T1" fmla="*/ 0 h 237"/>
                  <a:gd name="T2" fmla="*/ 0 w 257"/>
                  <a:gd name="T3" fmla="*/ 25 h 237"/>
                  <a:gd name="T4" fmla="*/ 3 w 257"/>
                  <a:gd name="T5" fmla="*/ 50 h 237"/>
                  <a:gd name="T6" fmla="*/ 6 w 257"/>
                  <a:gd name="T7" fmla="*/ 75 h 237"/>
                  <a:gd name="T8" fmla="*/ 11 w 257"/>
                  <a:gd name="T9" fmla="*/ 98 h 237"/>
                  <a:gd name="T10" fmla="*/ 18 w 257"/>
                  <a:gd name="T11" fmla="*/ 119 h 237"/>
                  <a:gd name="T12" fmla="*/ 27 w 257"/>
                  <a:gd name="T13" fmla="*/ 141 h 237"/>
                  <a:gd name="T14" fmla="*/ 38 w 257"/>
                  <a:gd name="T15" fmla="*/ 161 h 237"/>
                  <a:gd name="T16" fmla="*/ 51 w 257"/>
                  <a:gd name="T17" fmla="*/ 178 h 237"/>
                  <a:gd name="T18" fmla="*/ 67 w 257"/>
                  <a:gd name="T19" fmla="*/ 194 h 237"/>
                  <a:gd name="T20" fmla="*/ 86 w 257"/>
                  <a:gd name="T21" fmla="*/ 208 h 237"/>
                  <a:gd name="T22" fmla="*/ 106 w 257"/>
                  <a:gd name="T23" fmla="*/ 219 h 237"/>
                  <a:gd name="T24" fmla="*/ 131 w 257"/>
                  <a:gd name="T25" fmla="*/ 228 h 237"/>
                  <a:gd name="T26" fmla="*/ 158 w 257"/>
                  <a:gd name="T27" fmla="*/ 234 h 237"/>
                  <a:gd name="T28" fmla="*/ 188 w 257"/>
                  <a:gd name="T29" fmla="*/ 237 h 237"/>
                  <a:gd name="T30" fmla="*/ 220 w 257"/>
                  <a:gd name="T31" fmla="*/ 236 h 237"/>
                  <a:gd name="T32" fmla="*/ 257 w 257"/>
                  <a:gd name="T33" fmla="*/ 232 h 237"/>
                  <a:gd name="T34" fmla="*/ 224 w 257"/>
                  <a:gd name="T35" fmla="*/ 227 h 237"/>
                  <a:gd name="T36" fmla="*/ 195 w 257"/>
                  <a:gd name="T37" fmla="*/ 220 h 237"/>
                  <a:gd name="T38" fmla="*/ 170 w 257"/>
                  <a:gd name="T39" fmla="*/ 212 h 237"/>
                  <a:gd name="T40" fmla="*/ 148 w 257"/>
                  <a:gd name="T41" fmla="*/ 204 h 237"/>
                  <a:gd name="T42" fmla="*/ 128 w 257"/>
                  <a:gd name="T43" fmla="*/ 193 h 237"/>
                  <a:gd name="T44" fmla="*/ 112 w 257"/>
                  <a:gd name="T45" fmla="*/ 182 h 237"/>
                  <a:gd name="T46" fmla="*/ 97 w 257"/>
                  <a:gd name="T47" fmla="*/ 169 h 237"/>
                  <a:gd name="T48" fmla="*/ 84 w 257"/>
                  <a:gd name="T49" fmla="*/ 155 h 237"/>
                  <a:gd name="T50" fmla="*/ 72 w 257"/>
                  <a:gd name="T51" fmla="*/ 141 h 237"/>
                  <a:gd name="T52" fmla="*/ 61 w 257"/>
                  <a:gd name="T53" fmla="*/ 125 h 237"/>
                  <a:gd name="T54" fmla="*/ 52 w 257"/>
                  <a:gd name="T55" fmla="*/ 107 h 237"/>
                  <a:gd name="T56" fmla="*/ 43 w 257"/>
                  <a:gd name="T57" fmla="*/ 88 h 237"/>
                  <a:gd name="T58" fmla="*/ 33 w 257"/>
                  <a:gd name="T59" fmla="*/ 69 h 237"/>
                  <a:gd name="T60" fmla="*/ 23 w 257"/>
                  <a:gd name="T61" fmla="*/ 47 h 237"/>
                  <a:gd name="T62" fmla="*/ 12 w 257"/>
                  <a:gd name="T63" fmla="*/ 24 h 237"/>
                  <a:gd name="T64" fmla="*/ 0 w 257"/>
                  <a:gd name="T65"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2" name="未知"/>
              <p:cNvSpPr>
                <a:spLocks/>
              </p:cNvSpPr>
              <p:nvPr userDrawn="1"/>
            </p:nvSpPr>
            <p:spPr bwMode="auto">
              <a:xfrm rot="12185230" flipV="1">
                <a:off x="629" y="1389"/>
                <a:ext cx="277" cy="249"/>
              </a:xfrm>
              <a:custGeom>
                <a:avLst/>
                <a:gdLst>
                  <a:gd name="T0" fmla="*/ 77 w 124"/>
                  <a:gd name="T1" fmla="*/ 0 h 110"/>
                  <a:gd name="T2" fmla="*/ 124 w 124"/>
                  <a:gd name="T3" fmla="*/ 108 h 110"/>
                  <a:gd name="T4" fmla="*/ 120 w 124"/>
                  <a:gd name="T5" fmla="*/ 107 h 110"/>
                  <a:gd name="T6" fmla="*/ 107 w 124"/>
                  <a:gd name="T7" fmla="*/ 105 h 110"/>
                  <a:gd name="T8" fmla="*/ 89 w 124"/>
                  <a:gd name="T9" fmla="*/ 101 h 110"/>
                  <a:gd name="T10" fmla="*/ 68 w 124"/>
                  <a:gd name="T11" fmla="*/ 99 h 110"/>
                  <a:gd name="T12" fmla="*/ 45 w 124"/>
                  <a:gd name="T13" fmla="*/ 97 h 110"/>
                  <a:gd name="T14" fmla="*/ 25 w 124"/>
                  <a:gd name="T15" fmla="*/ 98 h 110"/>
                  <a:gd name="T16" fmla="*/ 9 w 124"/>
                  <a:gd name="T17" fmla="*/ 102 h 110"/>
                  <a:gd name="T18" fmla="*/ 0 w 124"/>
                  <a:gd name="T19" fmla="*/ 110 h 110"/>
                  <a:gd name="T20" fmla="*/ 4 w 124"/>
                  <a:gd name="T21" fmla="*/ 98 h 110"/>
                  <a:gd name="T22" fmla="*/ 8 w 124"/>
                  <a:gd name="T23" fmla="*/ 89 h 110"/>
                  <a:gd name="T24" fmla="*/ 16 w 124"/>
                  <a:gd name="T25" fmla="*/ 82 h 110"/>
                  <a:gd name="T26" fmla="*/ 25 w 124"/>
                  <a:gd name="T27" fmla="*/ 76 h 110"/>
                  <a:gd name="T28" fmla="*/ 36 w 124"/>
                  <a:gd name="T29" fmla="*/ 72 h 110"/>
                  <a:gd name="T30" fmla="*/ 47 w 124"/>
                  <a:gd name="T31" fmla="*/ 71 h 110"/>
                  <a:gd name="T32" fmla="*/ 59 w 124"/>
                  <a:gd name="T33" fmla="*/ 71 h 110"/>
                  <a:gd name="T34" fmla="*/ 72 w 124"/>
                  <a:gd name="T35" fmla="*/ 74 h 110"/>
                  <a:gd name="T36" fmla="*/ 73 w 124"/>
                  <a:gd name="T37" fmla="*/ 71 h 110"/>
                  <a:gd name="T38" fmla="*/ 70 w 124"/>
                  <a:gd name="T39" fmla="*/ 56 h 110"/>
                  <a:gd name="T40" fmla="*/ 67 w 124"/>
                  <a:gd name="T41" fmla="*/ 38 h 110"/>
                  <a:gd name="T42" fmla="*/ 65 w 124"/>
                  <a:gd name="T43" fmla="*/ 30 h 110"/>
                  <a:gd name="T44" fmla="*/ 63 w 124"/>
                  <a:gd name="T45" fmla="*/ 30 h 110"/>
                  <a:gd name="T46" fmla="*/ 61 w 124"/>
                  <a:gd name="T47" fmla="*/ 29 h 110"/>
                  <a:gd name="T48" fmla="*/ 59 w 124"/>
                  <a:gd name="T49" fmla="*/ 26 h 110"/>
                  <a:gd name="T50" fmla="*/ 57 w 124"/>
                  <a:gd name="T51" fmla="*/ 23 h 110"/>
                  <a:gd name="T52" fmla="*/ 57 w 124"/>
                  <a:gd name="T53" fmla="*/ 19 h 110"/>
                  <a:gd name="T54" fmla="*/ 59 w 124"/>
                  <a:gd name="T55" fmla="*/ 14 h 110"/>
                  <a:gd name="T56" fmla="*/ 66 w 124"/>
                  <a:gd name="T57" fmla="*/ 8 h 110"/>
                  <a:gd name="T58" fmla="*/ 77 w 124"/>
                  <a:gd name="T5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3" name="未知"/>
              <p:cNvSpPr>
                <a:spLocks/>
              </p:cNvSpPr>
              <p:nvPr userDrawn="1"/>
            </p:nvSpPr>
            <p:spPr bwMode="auto">
              <a:xfrm rot="12185230" flipV="1">
                <a:off x="969" y="199"/>
                <a:ext cx="245" cy="347"/>
              </a:xfrm>
              <a:custGeom>
                <a:avLst/>
                <a:gdLst>
                  <a:gd name="T0" fmla="*/ 0 w 109"/>
                  <a:gd name="T1" fmla="*/ 0 h 156"/>
                  <a:gd name="T2" fmla="*/ 5 w 109"/>
                  <a:gd name="T3" fmla="*/ 1 h 156"/>
                  <a:gd name="T4" fmla="*/ 18 w 109"/>
                  <a:gd name="T5" fmla="*/ 5 h 156"/>
                  <a:gd name="T6" fmla="*/ 37 w 109"/>
                  <a:gd name="T7" fmla="*/ 12 h 156"/>
                  <a:gd name="T8" fmla="*/ 58 w 109"/>
                  <a:gd name="T9" fmla="*/ 24 h 156"/>
                  <a:gd name="T10" fmla="*/ 78 w 109"/>
                  <a:gd name="T11" fmla="*/ 44 h 156"/>
                  <a:gd name="T12" fmla="*/ 96 w 109"/>
                  <a:gd name="T13" fmla="*/ 71 h 156"/>
                  <a:gd name="T14" fmla="*/ 107 w 109"/>
                  <a:gd name="T15" fmla="*/ 108 h 156"/>
                  <a:gd name="T16" fmla="*/ 109 w 109"/>
                  <a:gd name="T17" fmla="*/ 156 h 156"/>
                  <a:gd name="T18" fmla="*/ 105 w 109"/>
                  <a:gd name="T19" fmla="*/ 156 h 156"/>
                  <a:gd name="T20" fmla="*/ 99 w 109"/>
                  <a:gd name="T21" fmla="*/ 156 h 156"/>
                  <a:gd name="T22" fmla="*/ 93 w 109"/>
                  <a:gd name="T23" fmla="*/ 156 h 156"/>
                  <a:gd name="T24" fmla="*/ 87 w 109"/>
                  <a:gd name="T25" fmla="*/ 154 h 156"/>
                  <a:gd name="T26" fmla="*/ 81 w 109"/>
                  <a:gd name="T27" fmla="*/ 153 h 156"/>
                  <a:gd name="T28" fmla="*/ 74 w 109"/>
                  <a:gd name="T29" fmla="*/ 150 h 156"/>
                  <a:gd name="T30" fmla="*/ 66 w 109"/>
                  <a:gd name="T31" fmla="*/ 145 h 156"/>
                  <a:gd name="T32" fmla="*/ 58 w 109"/>
                  <a:gd name="T33" fmla="*/ 139 h 156"/>
                  <a:gd name="T34" fmla="*/ 53 w 109"/>
                  <a:gd name="T35" fmla="*/ 126 h 156"/>
                  <a:gd name="T36" fmla="*/ 53 w 109"/>
                  <a:gd name="T37" fmla="*/ 111 h 156"/>
                  <a:gd name="T38" fmla="*/ 56 w 109"/>
                  <a:gd name="T39" fmla="*/ 96 h 156"/>
                  <a:gd name="T40" fmla="*/ 59 w 109"/>
                  <a:gd name="T41" fmla="*/ 80 h 156"/>
                  <a:gd name="T42" fmla="*/ 56 w 109"/>
                  <a:gd name="T43" fmla="*/ 62 h 156"/>
                  <a:gd name="T44" fmla="*/ 48 w 109"/>
                  <a:gd name="T45" fmla="*/ 43 h 156"/>
                  <a:gd name="T46" fmla="*/ 31 w 109"/>
                  <a:gd name="T47" fmla="*/ 23 h 156"/>
                  <a:gd name="T48" fmla="*/ 0 w 109"/>
                  <a:gd name="T4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4" name="未知"/>
              <p:cNvSpPr>
                <a:spLocks/>
              </p:cNvSpPr>
              <p:nvPr userDrawn="1"/>
            </p:nvSpPr>
            <p:spPr bwMode="auto">
              <a:xfrm rot="12185230" flipV="1">
                <a:off x="835" y="1429"/>
                <a:ext cx="103" cy="209"/>
              </a:xfrm>
              <a:custGeom>
                <a:avLst/>
                <a:gdLst>
                  <a:gd name="T0" fmla="*/ 31 w 46"/>
                  <a:gd name="T1" fmla="*/ 0 h 94"/>
                  <a:gd name="T2" fmla="*/ 20 w 46"/>
                  <a:gd name="T3" fmla="*/ 38 h 94"/>
                  <a:gd name="T4" fmla="*/ 15 w 46"/>
                  <a:gd name="T5" fmla="*/ 62 h 94"/>
                  <a:gd name="T6" fmla="*/ 11 w 46"/>
                  <a:gd name="T7" fmla="*/ 79 h 94"/>
                  <a:gd name="T8" fmla="*/ 0 w 46"/>
                  <a:gd name="T9" fmla="*/ 94 h 94"/>
                  <a:gd name="T10" fmla="*/ 12 w 46"/>
                  <a:gd name="T11" fmla="*/ 88 h 94"/>
                  <a:gd name="T12" fmla="*/ 23 w 46"/>
                  <a:gd name="T13" fmla="*/ 80 h 94"/>
                  <a:gd name="T14" fmla="*/ 32 w 46"/>
                  <a:gd name="T15" fmla="*/ 69 h 94"/>
                  <a:gd name="T16" fmla="*/ 40 w 46"/>
                  <a:gd name="T17" fmla="*/ 57 h 94"/>
                  <a:gd name="T18" fmla="*/ 45 w 46"/>
                  <a:gd name="T19" fmla="*/ 44 h 94"/>
                  <a:gd name="T20" fmla="*/ 46 w 46"/>
                  <a:gd name="T21" fmla="*/ 30 h 94"/>
                  <a:gd name="T22" fmla="*/ 42 w 46"/>
                  <a:gd name="T23" fmla="*/ 15 h 94"/>
                  <a:gd name="T24" fmla="*/ 31 w 46"/>
                  <a:gd name="T2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5" name="未知"/>
              <p:cNvSpPr>
                <a:spLocks/>
              </p:cNvSpPr>
              <p:nvPr userDrawn="1"/>
            </p:nvSpPr>
            <p:spPr bwMode="auto">
              <a:xfrm rot="12185230" flipV="1">
                <a:off x="885" y="547"/>
                <a:ext cx="120" cy="90"/>
              </a:xfrm>
              <a:custGeom>
                <a:avLst/>
                <a:gdLst>
                  <a:gd name="T0" fmla="*/ 0 w 54"/>
                  <a:gd name="T1" fmla="*/ 0 h 40"/>
                  <a:gd name="T2" fmla="*/ 1 w 54"/>
                  <a:gd name="T3" fmla="*/ 1 h 40"/>
                  <a:gd name="T4" fmla="*/ 6 w 54"/>
                  <a:gd name="T5" fmla="*/ 3 h 40"/>
                  <a:gd name="T6" fmla="*/ 13 w 54"/>
                  <a:gd name="T7" fmla="*/ 8 h 40"/>
                  <a:gd name="T8" fmla="*/ 21 w 54"/>
                  <a:gd name="T9" fmla="*/ 12 h 40"/>
                  <a:gd name="T10" fmla="*/ 29 w 54"/>
                  <a:gd name="T11" fmla="*/ 15 h 40"/>
                  <a:gd name="T12" fmla="*/ 38 w 54"/>
                  <a:gd name="T13" fmla="*/ 17 h 40"/>
                  <a:gd name="T14" fmla="*/ 46 w 54"/>
                  <a:gd name="T15" fmla="*/ 18 h 40"/>
                  <a:gd name="T16" fmla="*/ 54 w 54"/>
                  <a:gd name="T17" fmla="*/ 16 h 40"/>
                  <a:gd name="T18" fmla="*/ 53 w 54"/>
                  <a:gd name="T19" fmla="*/ 25 h 40"/>
                  <a:gd name="T20" fmla="*/ 50 w 54"/>
                  <a:gd name="T21" fmla="*/ 33 h 40"/>
                  <a:gd name="T22" fmla="*/ 44 w 54"/>
                  <a:gd name="T23" fmla="*/ 38 h 40"/>
                  <a:gd name="T24" fmla="*/ 37 w 54"/>
                  <a:gd name="T25" fmla="*/ 40 h 40"/>
                  <a:gd name="T26" fmla="*/ 28 w 54"/>
                  <a:gd name="T27" fmla="*/ 39 h 40"/>
                  <a:gd name="T28" fmla="*/ 19 w 54"/>
                  <a:gd name="T29" fmla="*/ 32 h 40"/>
                  <a:gd name="T30" fmla="*/ 10 w 54"/>
                  <a:gd name="T31" fmla="*/ 20 h 40"/>
                  <a:gd name="T32" fmla="*/ 0 w 54"/>
                  <a:gd name="T3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6" name="未知"/>
              <p:cNvSpPr>
                <a:spLocks/>
              </p:cNvSpPr>
              <p:nvPr userDrawn="1"/>
            </p:nvSpPr>
            <p:spPr bwMode="auto">
              <a:xfrm rot="12185230" flipV="1">
                <a:off x="0" y="1566"/>
                <a:ext cx="330" cy="2059"/>
              </a:xfrm>
              <a:custGeom>
                <a:avLst/>
                <a:gdLst>
                  <a:gd name="T0" fmla="*/ 0 w 149"/>
                  <a:gd name="T1" fmla="*/ 0 h 704"/>
                  <a:gd name="T2" fmla="*/ 6 w 149"/>
                  <a:gd name="T3" fmla="*/ 6 h 704"/>
                  <a:gd name="T4" fmla="*/ 16 w 149"/>
                  <a:gd name="T5" fmla="*/ 14 h 704"/>
                  <a:gd name="T6" fmla="*/ 28 w 149"/>
                  <a:gd name="T7" fmla="*/ 24 h 704"/>
                  <a:gd name="T8" fmla="*/ 41 w 149"/>
                  <a:gd name="T9" fmla="*/ 37 h 704"/>
                  <a:gd name="T10" fmla="*/ 58 w 149"/>
                  <a:gd name="T11" fmla="*/ 53 h 704"/>
                  <a:gd name="T12" fmla="*/ 73 w 149"/>
                  <a:gd name="T13" fmla="*/ 70 h 704"/>
                  <a:gd name="T14" fmla="*/ 88 w 149"/>
                  <a:gd name="T15" fmla="*/ 90 h 704"/>
                  <a:gd name="T16" fmla="*/ 100 w 149"/>
                  <a:gd name="T17" fmla="*/ 113 h 704"/>
                  <a:gd name="T18" fmla="*/ 112 w 149"/>
                  <a:gd name="T19" fmla="*/ 137 h 704"/>
                  <a:gd name="T20" fmla="*/ 120 w 149"/>
                  <a:gd name="T21" fmla="*/ 165 h 704"/>
                  <a:gd name="T22" fmla="*/ 124 w 149"/>
                  <a:gd name="T23" fmla="*/ 196 h 704"/>
                  <a:gd name="T24" fmla="*/ 126 w 149"/>
                  <a:gd name="T25" fmla="*/ 228 h 704"/>
                  <a:gd name="T26" fmla="*/ 120 w 149"/>
                  <a:gd name="T27" fmla="*/ 264 h 704"/>
                  <a:gd name="T28" fmla="*/ 109 w 149"/>
                  <a:gd name="T29" fmla="*/ 302 h 704"/>
                  <a:gd name="T30" fmla="*/ 92 w 149"/>
                  <a:gd name="T31" fmla="*/ 342 h 704"/>
                  <a:gd name="T32" fmla="*/ 67 w 149"/>
                  <a:gd name="T33" fmla="*/ 386 h 704"/>
                  <a:gd name="T34" fmla="*/ 39 w 149"/>
                  <a:gd name="T35" fmla="*/ 436 h 704"/>
                  <a:gd name="T36" fmla="*/ 21 w 149"/>
                  <a:gd name="T37" fmla="*/ 482 h 704"/>
                  <a:gd name="T38" fmla="*/ 10 w 149"/>
                  <a:gd name="T39" fmla="*/ 525 h 704"/>
                  <a:gd name="T40" fmla="*/ 6 w 149"/>
                  <a:gd name="T41" fmla="*/ 566 h 704"/>
                  <a:gd name="T42" fmla="*/ 6 w 149"/>
                  <a:gd name="T43" fmla="*/ 605 h 704"/>
                  <a:gd name="T44" fmla="*/ 8 w 149"/>
                  <a:gd name="T45" fmla="*/ 641 h 704"/>
                  <a:gd name="T46" fmla="*/ 12 w 149"/>
                  <a:gd name="T47" fmla="*/ 673 h 704"/>
                  <a:gd name="T48" fmla="*/ 14 w 149"/>
                  <a:gd name="T49" fmla="*/ 704 h 704"/>
                  <a:gd name="T50" fmla="*/ 41 w 149"/>
                  <a:gd name="T51" fmla="*/ 688 h 704"/>
                  <a:gd name="T52" fmla="*/ 39 w 149"/>
                  <a:gd name="T53" fmla="*/ 680 h 704"/>
                  <a:gd name="T54" fmla="*/ 36 w 149"/>
                  <a:gd name="T55" fmla="*/ 657 h 704"/>
                  <a:gd name="T56" fmla="*/ 33 w 149"/>
                  <a:gd name="T57" fmla="*/ 622 h 704"/>
                  <a:gd name="T58" fmla="*/ 35 w 149"/>
                  <a:gd name="T59" fmla="*/ 575 h 704"/>
                  <a:gd name="T60" fmla="*/ 41 w 149"/>
                  <a:gd name="T61" fmla="*/ 519 h 704"/>
                  <a:gd name="T62" fmla="*/ 58 w 149"/>
                  <a:gd name="T63" fmla="*/ 455 h 704"/>
                  <a:gd name="T64" fmla="*/ 86 w 149"/>
                  <a:gd name="T65" fmla="*/ 386 h 704"/>
                  <a:gd name="T66" fmla="*/ 129 w 149"/>
                  <a:gd name="T67" fmla="*/ 313 h 704"/>
                  <a:gd name="T68" fmla="*/ 143 w 149"/>
                  <a:gd name="T69" fmla="*/ 279 h 704"/>
                  <a:gd name="T70" fmla="*/ 149 w 149"/>
                  <a:gd name="T71" fmla="*/ 235 h 704"/>
                  <a:gd name="T72" fmla="*/ 144 w 149"/>
                  <a:gd name="T73" fmla="*/ 184 h 704"/>
                  <a:gd name="T74" fmla="*/ 131 w 149"/>
                  <a:gd name="T75" fmla="*/ 134 h 704"/>
                  <a:gd name="T76" fmla="*/ 109 w 149"/>
                  <a:gd name="T77" fmla="*/ 85 h 704"/>
                  <a:gd name="T78" fmla="*/ 81 w 149"/>
                  <a:gd name="T79" fmla="*/ 44 h 704"/>
                  <a:gd name="T80" fmla="*/ 44 w 149"/>
                  <a:gd name="T81" fmla="*/ 14 h 704"/>
                  <a:gd name="T82" fmla="*/ 0 w 149"/>
                  <a:gd name="T83"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07" name="未知"/>
            <p:cNvSpPr>
              <a:spLocks/>
            </p:cNvSpPr>
            <p:nvPr userDrawn="1"/>
          </p:nvSpPr>
          <p:spPr bwMode="auto">
            <a:xfrm rot="373330" flipH="1">
              <a:off x="22" y="1957"/>
              <a:ext cx="323" cy="649"/>
            </a:xfrm>
            <a:custGeom>
              <a:avLst/>
              <a:gdLst>
                <a:gd name="T0" fmla="*/ 94 w 128"/>
                <a:gd name="T1" fmla="*/ 0 h 217"/>
                <a:gd name="T2" fmla="*/ 105 w 128"/>
                <a:gd name="T3" fmla="*/ 9 h 217"/>
                <a:gd name="T4" fmla="*/ 115 w 128"/>
                <a:gd name="T5" fmla="*/ 27 h 217"/>
                <a:gd name="T6" fmla="*/ 123 w 128"/>
                <a:gd name="T7" fmla="*/ 50 h 217"/>
                <a:gd name="T8" fmla="*/ 128 w 128"/>
                <a:gd name="T9" fmla="*/ 78 h 217"/>
                <a:gd name="T10" fmla="*/ 127 w 128"/>
                <a:gd name="T11" fmla="*/ 111 h 217"/>
                <a:gd name="T12" fmla="*/ 116 w 128"/>
                <a:gd name="T13" fmla="*/ 145 h 217"/>
                <a:gd name="T14" fmla="*/ 94 w 128"/>
                <a:gd name="T15" fmla="*/ 181 h 217"/>
                <a:gd name="T16" fmla="*/ 60 w 128"/>
                <a:gd name="T17" fmla="*/ 217 h 217"/>
                <a:gd name="T18" fmla="*/ 49 w 128"/>
                <a:gd name="T19" fmla="*/ 213 h 217"/>
                <a:gd name="T20" fmla="*/ 38 w 128"/>
                <a:gd name="T21" fmla="*/ 210 h 217"/>
                <a:gd name="T22" fmla="*/ 26 w 128"/>
                <a:gd name="T23" fmla="*/ 205 h 217"/>
                <a:gd name="T24" fmla="*/ 16 w 128"/>
                <a:gd name="T25" fmla="*/ 201 h 217"/>
                <a:gd name="T26" fmla="*/ 8 w 128"/>
                <a:gd name="T27" fmla="*/ 196 h 217"/>
                <a:gd name="T28" fmla="*/ 2 w 128"/>
                <a:gd name="T29" fmla="*/ 190 h 217"/>
                <a:gd name="T30" fmla="*/ 0 w 128"/>
                <a:gd name="T31" fmla="*/ 183 h 217"/>
                <a:gd name="T32" fmla="*/ 1 w 128"/>
                <a:gd name="T33" fmla="*/ 178 h 217"/>
                <a:gd name="T34" fmla="*/ 13 w 128"/>
                <a:gd name="T35" fmla="*/ 171 h 217"/>
                <a:gd name="T36" fmla="*/ 29 w 128"/>
                <a:gd name="T37" fmla="*/ 161 h 217"/>
                <a:gd name="T38" fmla="*/ 46 w 128"/>
                <a:gd name="T39" fmla="*/ 150 h 217"/>
                <a:gd name="T40" fmla="*/ 63 w 128"/>
                <a:gd name="T41" fmla="*/ 134 h 217"/>
                <a:gd name="T42" fmla="*/ 79 w 128"/>
                <a:gd name="T43" fmla="*/ 112 h 217"/>
                <a:gd name="T44" fmla="*/ 91 w 128"/>
                <a:gd name="T45" fmla="*/ 83 h 217"/>
                <a:gd name="T46" fmla="*/ 97 w 128"/>
                <a:gd name="T47" fmla="*/ 46 h 217"/>
                <a:gd name="T48" fmla="*/ 94 w 128"/>
                <a:gd name="T49"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8" name="未知"/>
            <p:cNvSpPr>
              <a:spLocks/>
            </p:cNvSpPr>
            <p:nvPr userDrawn="1"/>
          </p:nvSpPr>
          <p:spPr bwMode="auto">
            <a:xfrm>
              <a:off x="168" y="1260"/>
              <a:ext cx="1259" cy="1532"/>
            </a:xfrm>
            <a:custGeom>
              <a:avLst/>
              <a:gdLst>
                <a:gd name="T0" fmla="*/ 891 w 1259"/>
                <a:gd name="T1" fmla="*/ 1532 h 1532"/>
                <a:gd name="T2" fmla="*/ 954 w 1259"/>
                <a:gd name="T3" fmla="*/ 1452 h 1532"/>
                <a:gd name="T4" fmla="*/ 1032 w 1259"/>
                <a:gd name="T5" fmla="*/ 1338 h 1532"/>
                <a:gd name="T6" fmla="*/ 1115 w 1259"/>
                <a:gd name="T7" fmla="*/ 1188 h 1532"/>
                <a:gd name="T8" fmla="*/ 1194 w 1259"/>
                <a:gd name="T9" fmla="*/ 1023 h 1532"/>
                <a:gd name="T10" fmla="*/ 1244 w 1259"/>
                <a:gd name="T11" fmla="*/ 841 h 1532"/>
                <a:gd name="T12" fmla="*/ 1259 w 1259"/>
                <a:gd name="T13" fmla="*/ 647 h 1532"/>
                <a:gd name="T14" fmla="*/ 1230 w 1259"/>
                <a:gd name="T15" fmla="*/ 463 h 1532"/>
                <a:gd name="T16" fmla="*/ 1140 w 1259"/>
                <a:gd name="T17" fmla="*/ 294 h 1532"/>
                <a:gd name="T18" fmla="*/ 1043 w 1259"/>
                <a:gd name="T19" fmla="*/ 190 h 1532"/>
                <a:gd name="T20" fmla="*/ 961 w 1259"/>
                <a:gd name="T21" fmla="*/ 109 h 1532"/>
                <a:gd name="T22" fmla="*/ 894 w 1259"/>
                <a:gd name="T23" fmla="*/ 65 h 1532"/>
                <a:gd name="T24" fmla="*/ 786 w 1259"/>
                <a:gd name="T25" fmla="*/ 18 h 1532"/>
                <a:gd name="T26" fmla="*/ 642 w 1259"/>
                <a:gd name="T27" fmla="*/ 0 h 1532"/>
                <a:gd name="T28" fmla="*/ 440 w 1259"/>
                <a:gd name="T29" fmla="*/ 23 h 1532"/>
                <a:gd name="T30" fmla="*/ 366 w 1259"/>
                <a:gd name="T31" fmla="*/ 44 h 1532"/>
                <a:gd name="T32" fmla="*/ 292 w 1259"/>
                <a:gd name="T33" fmla="*/ 58 h 1532"/>
                <a:gd name="T34" fmla="*/ 229 w 1259"/>
                <a:gd name="T35" fmla="*/ 79 h 1532"/>
                <a:gd name="T36" fmla="*/ 178 w 1259"/>
                <a:gd name="T37" fmla="*/ 103 h 1532"/>
                <a:gd name="T38" fmla="*/ 127 w 1259"/>
                <a:gd name="T39" fmla="*/ 127 h 1532"/>
                <a:gd name="T40" fmla="*/ 82 w 1259"/>
                <a:gd name="T41" fmla="*/ 158 h 1532"/>
                <a:gd name="T42" fmla="*/ 41 w 1259"/>
                <a:gd name="T43" fmla="*/ 197 h 1532"/>
                <a:gd name="T44" fmla="*/ 0 w 1259"/>
                <a:gd name="T45" fmla="*/ 243 h 1532"/>
                <a:gd name="T46" fmla="*/ 76 w 1259"/>
                <a:gd name="T47" fmla="*/ 215 h 1532"/>
                <a:gd name="T48" fmla="*/ 144 w 1259"/>
                <a:gd name="T49" fmla="*/ 194 h 1532"/>
                <a:gd name="T50" fmla="*/ 212 w 1259"/>
                <a:gd name="T51" fmla="*/ 179 h 1532"/>
                <a:gd name="T52" fmla="*/ 280 w 1259"/>
                <a:gd name="T53" fmla="*/ 164 h 1532"/>
                <a:gd name="T54" fmla="*/ 336 w 1259"/>
                <a:gd name="T55" fmla="*/ 149 h 1532"/>
                <a:gd name="T56" fmla="*/ 397 w 1259"/>
                <a:gd name="T57" fmla="*/ 149 h 1532"/>
                <a:gd name="T58" fmla="*/ 458 w 1259"/>
                <a:gd name="T59" fmla="*/ 141 h 1532"/>
                <a:gd name="T60" fmla="*/ 511 w 1259"/>
                <a:gd name="T61" fmla="*/ 146 h 1532"/>
                <a:gd name="T62" fmla="*/ 565 w 1259"/>
                <a:gd name="T63" fmla="*/ 152 h 1532"/>
                <a:gd name="T64" fmla="*/ 618 w 1259"/>
                <a:gd name="T65" fmla="*/ 166 h 1532"/>
                <a:gd name="T66" fmla="*/ 669 w 1259"/>
                <a:gd name="T67" fmla="*/ 186 h 1532"/>
                <a:gd name="T68" fmla="*/ 715 w 1259"/>
                <a:gd name="T69" fmla="*/ 205 h 1532"/>
                <a:gd name="T70" fmla="*/ 760 w 1259"/>
                <a:gd name="T71" fmla="*/ 239 h 1532"/>
                <a:gd name="T72" fmla="*/ 811 w 1259"/>
                <a:gd name="T73" fmla="*/ 267 h 1532"/>
                <a:gd name="T74" fmla="*/ 855 w 1259"/>
                <a:gd name="T75" fmla="*/ 307 h 1532"/>
                <a:gd name="T76" fmla="*/ 899 w 1259"/>
                <a:gd name="T77" fmla="*/ 348 h 1532"/>
                <a:gd name="T78" fmla="*/ 971 w 1259"/>
                <a:gd name="T79" fmla="*/ 464 h 1532"/>
                <a:gd name="T80" fmla="*/ 1016 w 1259"/>
                <a:gd name="T81" fmla="*/ 606 h 1532"/>
                <a:gd name="T82" fmla="*/ 1027 w 1259"/>
                <a:gd name="T83" fmla="*/ 774 h 1532"/>
                <a:gd name="T84" fmla="*/ 1022 w 1259"/>
                <a:gd name="T85" fmla="*/ 939 h 1532"/>
                <a:gd name="T86" fmla="*/ 1002 w 1259"/>
                <a:gd name="T87" fmla="*/ 1117 h 1532"/>
                <a:gd name="T88" fmla="*/ 966 w 1259"/>
                <a:gd name="T89" fmla="*/ 1279 h 1532"/>
                <a:gd name="T90" fmla="*/ 933 w 1259"/>
                <a:gd name="T91" fmla="*/ 1421 h 1532"/>
                <a:gd name="T92" fmla="*/ 891 w 1259"/>
                <a:gd name="T93" fmla="*/ 1532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59" h="1532">
                  <a:moveTo>
                    <a:pt x="891" y="1532"/>
                  </a:moveTo>
                  <a:lnTo>
                    <a:pt x="954" y="1452"/>
                  </a:lnTo>
                  <a:lnTo>
                    <a:pt x="1032" y="1338"/>
                  </a:lnTo>
                  <a:lnTo>
                    <a:pt x="1115" y="1188"/>
                  </a:lnTo>
                  <a:lnTo>
                    <a:pt x="1194" y="1023"/>
                  </a:lnTo>
                  <a:lnTo>
                    <a:pt x="1244" y="841"/>
                  </a:lnTo>
                  <a:lnTo>
                    <a:pt x="1259" y="647"/>
                  </a:lnTo>
                  <a:lnTo>
                    <a:pt x="1230" y="463"/>
                  </a:lnTo>
                  <a:lnTo>
                    <a:pt x="1140" y="294"/>
                  </a:lnTo>
                  <a:lnTo>
                    <a:pt x="1043" y="190"/>
                  </a:lnTo>
                  <a:lnTo>
                    <a:pt x="961" y="109"/>
                  </a:lnTo>
                  <a:lnTo>
                    <a:pt x="894" y="65"/>
                  </a:lnTo>
                  <a:lnTo>
                    <a:pt x="786" y="18"/>
                  </a:lnTo>
                  <a:lnTo>
                    <a:pt x="642" y="0"/>
                  </a:lnTo>
                  <a:lnTo>
                    <a:pt x="440" y="23"/>
                  </a:lnTo>
                  <a:lnTo>
                    <a:pt x="366" y="44"/>
                  </a:lnTo>
                  <a:lnTo>
                    <a:pt x="292" y="58"/>
                  </a:lnTo>
                  <a:lnTo>
                    <a:pt x="229" y="79"/>
                  </a:lnTo>
                  <a:lnTo>
                    <a:pt x="178" y="103"/>
                  </a:lnTo>
                  <a:lnTo>
                    <a:pt x="127" y="127"/>
                  </a:lnTo>
                  <a:lnTo>
                    <a:pt x="82" y="158"/>
                  </a:lnTo>
                  <a:lnTo>
                    <a:pt x="41" y="197"/>
                  </a:lnTo>
                  <a:lnTo>
                    <a:pt x="0" y="243"/>
                  </a:lnTo>
                  <a:lnTo>
                    <a:pt x="76" y="215"/>
                  </a:lnTo>
                  <a:lnTo>
                    <a:pt x="144" y="194"/>
                  </a:lnTo>
                  <a:lnTo>
                    <a:pt x="212" y="179"/>
                  </a:lnTo>
                  <a:lnTo>
                    <a:pt x="280" y="164"/>
                  </a:lnTo>
                  <a:lnTo>
                    <a:pt x="336" y="149"/>
                  </a:lnTo>
                  <a:lnTo>
                    <a:pt x="397" y="149"/>
                  </a:lnTo>
                  <a:lnTo>
                    <a:pt x="458" y="141"/>
                  </a:lnTo>
                  <a:lnTo>
                    <a:pt x="511" y="146"/>
                  </a:lnTo>
                  <a:lnTo>
                    <a:pt x="565" y="152"/>
                  </a:lnTo>
                  <a:lnTo>
                    <a:pt x="618" y="166"/>
                  </a:lnTo>
                  <a:lnTo>
                    <a:pt x="669" y="186"/>
                  </a:lnTo>
                  <a:lnTo>
                    <a:pt x="715" y="205"/>
                  </a:lnTo>
                  <a:lnTo>
                    <a:pt x="760" y="239"/>
                  </a:lnTo>
                  <a:lnTo>
                    <a:pt x="811" y="267"/>
                  </a:lnTo>
                  <a:lnTo>
                    <a:pt x="855" y="307"/>
                  </a:lnTo>
                  <a:lnTo>
                    <a:pt x="899" y="348"/>
                  </a:lnTo>
                  <a:lnTo>
                    <a:pt x="971" y="464"/>
                  </a:lnTo>
                  <a:lnTo>
                    <a:pt x="1016" y="606"/>
                  </a:lnTo>
                  <a:lnTo>
                    <a:pt x="1027" y="774"/>
                  </a:lnTo>
                  <a:lnTo>
                    <a:pt x="1022" y="939"/>
                  </a:lnTo>
                  <a:lnTo>
                    <a:pt x="1002" y="1117"/>
                  </a:lnTo>
                  <a:lnTo>
                    <a:pt x="966" y="1279"/>
                  </a:lnTo>
                  <a:lnTo>
                    <a:pt x="933" y="1421"/>
                  </a:lnTo>
                  <a:lnTo>
                    <a:pt x="891" y="1532"/>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09" name="未知"/>
            <p:cNvSpPr>
              <a:spLocks/>
            </p:cNvSpPr>
            <p:nvPr userDrawn="1"/>
          </p:nvSpPr>
          <p:spPr bwMode="auto">
            <a:xfrm>
              <a:off x="0" y="2610"/>
              <a:ext cx="801" cy="459"/>
            </a:xfrm>
            <a:custGeom>
              <a:avLst/>
              <a:gdLst>
                <a:gd name="T0" fmla="*/ 0 w 801"/>
                <a:gd name="T1" fmla="*/ 0 h 459"/>
                <a:gd name="T2" fmla="*/ 37 w 801"/>
                <a:gd name="T3" fmla="*/ 69 h 459"/>
                <a:gd name="T4" fmla="*/ 68 w 801"/>
                <a:gd name="T5" fmla="*/ 132 h 459"/>
                <a:gd name="T6" fmla="*/ 110 w 801"/>
                <a:gd name="T7" fmla="*/ 188 h 459"/>
                <a:gd name="T8" fmla="*/ 149 w 801"/>
                <a:gd name="T9" fmla="*/ 229 h 459"/>
                <a:gd name="T10" fmla="*/ 192 w 801"/>
                <a:gd name="T11" fmla="*/ 278 h 459"/>
                <a:gd name="T12" fmla="*/ 250 w 801"/>
                <a:gd name="T13" fmla="*/ 314 h 459"/>
                <a:gd name="T14" fmla="*/ 308 w 801"/>
                <a:gd name="T15" fmla="*/ 336 h 459"/>
                <a:gd name="T16" fmla="*/ 365 w 801"/>
                <a:gd name="T17" fmla="*/ 365 h 459"/>
                <a:gd name="T18" fmla="*/ 430 w 801"/>
                <a:gd name="T19" fmla="*/ 381 h 459"/>
                <a:gd name="T20" fmla="*/ 501 w 801"/>
                <a:gd name="T21" fmla="*/ 390 h 459"/>
                <a:gd name="T22" fmla="*/ 573 w 801"/>
                <a:gd name="T23" fmla="*/ 392 h 459"/>
                <a:gd name="T24" fmla="*/ 646 w 801"/>
                <a:gd name="T25" fmla="*/ 381 h 459"/>
                <a:gd name="T26" fmla="*/ 726 w 801"/>
                <a:gd name="T27" fmla="*/ 362 h 459"/>
                <a:gd name="T28" fmla="*/ 801 w 801"/>
                <a:gd name="T29" fmla="*/ 335 h 459"/>
                <a:gd name="T30" fmla="*/ 731 w 801"/>
                <a:gd name="T31" fmla="*/ 377 h 459"/>
                <a:gd name="T32" fmla="*/ 662 w 801"/>
                <a:gd name="T33" fmla="*/ 404 h 459"/>
                <a:gd name="T34" fmla="*/ 594 w 801"/>
                <a:gd name="T35" fmla="*/ 432 h 459"/>
                <a:gd name="T36" fmla="*/ 532 w 801"/>
                <a:gd name="T37" fmla="*/ 445 h 459"/>
                <a:gd name="T38" fmla="*/ 471 w 801"/>
                <a:gd name="T39" fmla="*/ 459 h 459"/>
                <a:gd name="T40" fmla="*/ 411 w 801"/>
                <a:gd name="T41" fmla="*/ 458 h 459"/>
                <a:gd name="T42" fmla="*/ 350 w 801"/>
                <a:gd name="T43" fmla="*/ 458 h 459"/>
                <a:gd name="T44" fmla="*/ 291 w 801"/>
                <a:gd name="T45" fmla="*/ 450 h 459"/>
                <a:gd name="T46" fmla="*/ 244 w 801"/>
                <a:gd name="T47" fmla="*/ 436 h 459"/>
                <a:gd name="T48" fmla="*/ 192 w 801"/>
                <a:gd name="T49" fmla="*/ 415 h 459"/>
                <a:gd name="T50" fmla="*/ 145 w 801"/>
                <a:gd name="T51" fmla="*/ 394 h 459"/>
                <a:gd name="T52" fmla="*/ 100 w 801"/>
                <a:gd name="T53" fmla="*/ 373 h 459"/>
                <a:gd name="T54" fmla="*/ 60 w 801"/>
                <a:gd name="T55" fmla="*/ 347 h 459"/>
                <a:gd name="T56" fmla="*/ 0 w 801"/>
                <a:gd name="T57" fmla="*/ 294 h 459"/>
                <a:gd name="T58" fmla="*/ 0 w 801"/>
                <a:gd name="T59"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01" h="459">
                  <a:moveTo>
                    <a:pt x="0" y="0"/>
                  </a:moveTo>
                  <a:lnTo>
                    <a:pt x="37" y="69"/>
                  </a:lnTo>
                  <a:lnTo>
                    <a:pt x="68" y="132"/>
                  </a:lnTo>
                  <a:lnTo>
                    <a:pt x="110" y="188"/>
                  </a:lnTo>
                  <a:lnTo>
                    <a:pt x="149" y="229"/>
                  </a:lnTo>
                  <a:lnTo>
                    <a:pt x="192" y="278"/>
                  </a:lnTo>
                  <a:lnTo>
                    <a:pt x="250" y="314"/>
                  </a:lnTo>
                  <a:lnTo>
                    <a:pt x="308" y="336"/>
                  </a:lnTo>
                  <a:lnTo>
                    <a:pt x="365" y="365"/>
                  </a:lnTo>
                  <a:lnTo>
                    <a:pt x="430" y="381"/>
                  </a:lnTo>
                  <a:lnTo>
                    <a:pt x="501" y="390"/>
                  </a:lnTo>
                  <a:lnTo>
                    <a:pt x="573" y="392"/>
                  </a:lnTo>
                  <a:lnTo>
                    <a:pt x="646" y="381"/>
                  </a:lnTo>
                  <a:lnTo>
                    <a:pt x="726" y="362"/>
                  </a:lnTo>
                  <a:lnTo>
                    <a:pt x="801" y="335"/>
                  </a:lnTo>
                  <a:lnTo>
                    <a:pt x="731" y="377"/>
                  </a:lnTo>
                  <a:lnTo>
                    <a:pt x="662" y="404"/>
                  </a:lnTo>
                  <a:lnTo>
                    <a:pt x="594" y="432"/>
                  </a:lnTo>
                  <a:lnTo>
                    <a:pt x="532" y="445"/>
                  </a:lnTo>
                  <a:lnTo>
                    <a:pt x="471" y="459"/>
                  </a:lnTo>
                  <a:lnTo>
                    <a:pt x="411" y="458"/>
                  </a:lnTo>
                  <a:lnTo>
                    <a:pt x="350" y="458"/>
                  </a:lnTo>
                  <a:lnTo>
                    <a:pt x="291" y="450"/>
                  </a:lnTo>
                  <a:lnTo>
                    <a:pt x="244" y="436"/>
                  </a:lnTo>
                  <a:lnTo>
                    <a:pt x="192" y="415"/>
                  </a:lnTo>
                  <a:lnTo>
                    <a:pt x="145" y="394"/>
                  </a:lnTo>
                  <a:lnTo>
                    <a:pt x="100" y="373"/>
                  </a:lnTo>
                  <a:lnTo>
                    <a:pt x="60" y="347"/>
                  </a:lnTo>
                  <a:lnTo>
                    <a:pt x="0" y="294"/>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0" name="未知"/>
            <p:cNvSpPr>
              <a:spLocks/>
            </p:cNvSpPr>
            <p:nvPr userDrawn="1"/>
          </p:nvSpPr>
          <p:spPr bwMode="auto">
            <a:xfrm rot="373330" flipH="1">
              <a:off x="898" y="2855"/>
              <a:ext cx="354" cy="464"/>
            </a:xfrm>
            <a:custGeom>
              <a:avLst/>
              <a:gdLst>
                <a:gd name="T0" fmla="*/ 75 w 117"/>
                <a:gd name="T1" fmla="*/ 0 h 132"/>
                <a:gd name="T2" fmla="*/ 0 w 117"/>
                <a:gd name="T3" fmla="*/ 25 h 132"/>
                <a:gd name="T4" fmla="*/ 3 w 117"/>
                <a:gd name="T5" fmla="*/ 26 h 132"/>
                <a:gd name="T6" fmla="*/ 14 w 117"/>
                <a:gd name="T7" fmla="*/ 29 h 132"/>
                <a:gd name="T8" fmla="*/ 29 w 117"/>
                <a:gd name="T9" fmla="*/ 36 h 132"/>
                <a:gd name="T10" fmla="*/ 46 w 117"/>
                <a:gd name="T11" fmla="*/ 47 h 132"/>
                <a:gd name="T12" fmla="*/ 66 w 117"/>
                <a:gd name="T13" fmla="*/ 62 h 132"/>
                <a:gd name="T14" fmla="*/ 84 w 117"/>
                <a:gd name="T15" fmla="*/ 80 h 132"/>
                <a:gd name="T16" fmla="*/ 102 w 117"/>
                <a:gd name="T17" fmla="*/ 103 h 132"/>
                <a:gd name="T18" fmla="*/ 116 w 117"/>
                <a:gd name="T19" fmla="*/ 132 h 132"/>
                <a:gd name="T20" fmla="*/ 117 w 117"/>
                <a:gd name="T21" fmla="*/ 120 h 132"/>
                <a:gd name="T22" fmla="*/ 115 w 117"/>
                <a:gd name="T23" fmla="*/ 107 h 132"/>
                <a:gd name="T24" fmla="*/ 108 w 117"/>
                <a:gd name="T25" fmla="*/ 90 h 132"/>
                <a:gd name="T26" fmla="*/ 99 w 117"/>
                <a:gd name="T27" fmla="*/ 74 h 132"/>
                <a:gd name="T28" fmla="*/ 89 w 117"/>
                <a:gd name="T29" fmla="*/ 58 h 132"/>
                <a:gd name="T30" fmla="*/ 78 w 117"/>
                <a:gd name="T31" fmla="*/ 45 h 132"/>
                <a:gd name="T32" fmla="*/ 67 w 117"/>
                <a:gd name="T33" fmla="*/ 36 h 132"/>
                <a:gd name="T34" fmla="*/ 58 w 117"/>
                <a:gd name="T35" fmla="*/ 32 h 132"/>
                <a:gd name="T36" fmla="*/ 69 w 117"/>
                <a:gd name="T37" fmla="*/ 29 h 132"/>
                <a:gd name="T38" fmla="*/ 79 w 117"/>
                <a:gd name="T39" fmla="*/ 28 h 132"/>
                <a:gd name="T40" fmla="*/ 89 w 117"/>
                <a:gd name="T41" fmla="*/ 26 h 132"/>
                <a:gd name="T42" fmla="*/ 98 w 117"/>
                <a:gd name="T43" fmla="*/ 25 h 132"/>
                <a:gd name="T44" fmla="*/ 105 w 117"/>
                <a:gd name="T45" fmla="*/ 24 h 132"/>
                <a:gd name="T46" fmla="*/ 109 w 117"/>
                <a:gd name="T47" fmla="*/ 22 h 132"/>
                <a:gd name="T48" fmla="*/ 113 w 117"/>
                <a:gd name="T49" fmla="*/ 21 h 132"/>
                <a:gd name="T50" fmla="*/ 114 w 117"/>
                <a:gd name="T51" fmla="*/ 21 h 132"/>
                <a:gd name="T52" fmla="*/ 75 w 117"/>
                <a:gd name="T5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1" name="未知"/>
            <p:cNvSpPr>
              <a:spLocks/>
            </p:cNvSpPr>
            <p:nvPr userDrawn="1"/>
          </p:nvSpPr>
          <p:spPr bwMode="auto">
            <a:xfrm rot="373330" flipH="1">
              <a:off x="799" y="2979"/>
              <a:ext cx="87" cy="274"/>
            </a:xfrm>
            <a:custGeom>
              <a:avLst/>
              <a:gdLst>
                <a:gd name="T0" fmla="*/ 29 w 29"/>
                <a:gd name="T1" fmla="*/ 0 h 77"/>
                <a:gd name="T2" fmla="*/ 23 w 29"/>
                <a:gd name="T3" fmla="*/ 0 h 77"/>
                <a:gd name="T4" fmla="*/ 16 w 29"/>
                <a:gd name="T5" fmla="*/ 4 h 77"/>
                <a:gd name="T6" fmla="*/ 9 w 29"/>
                <a:gd name="T7" fmla="*/ 9 h 77"/>
                <a:gd name="T8" fmla="*/ 4 w 29"/>
                <a:gd name="T9" fmla="*/ 19 h 77"/>
                <a:gd name="T10" fmla="*/ 1 w 29"/>
                <a:gd name="T11" fmla="*/ 30 h 77"/>
                <a:gd name="T12" fmla="*/ 0 w 29"/>
                <a:gd name="T13" fmla="*/ 44 h 77"/>
                <a:gd name="T14" fmla="*/ 3 w 29"/>
                <a:gd name="T15" fmla="*/ 60 h 77"/>
                <a:gd name="T16" fmla="*/ 11 w 29"/>
                <a:gd name="T17" fmla="*/ 77 h 77"/>
                <a:gd name="T18" fmla="*/ 15 w 29"/>
                <a:gd name="T19" fmla="*/ 53 h 77"/>
                <a:gd name="T20" fmla="*/ 19 w 29"/>
                <a:gd name="T21" fmla="*/ 37 h 77"/>
                <a:gd name="T22" fmla="*/ 23 w 29"/>
                <a:gd name="T23" fmla="*/ 22 h 77"/>
                <a:gd name="T24" fmla="*/ 29 w 29"/>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2" name="未知"/>
            <p:cNvSpPr>
              <a:spLocks/>
            </p:cNvSpPr>
            <p:nvPr userDrawn="1"/>
          </p:nvSpPr>
          <p:spPr bwMode="auto">
            <a:xfrm>
              <a:off x="1190" y="3273"/>
              <a:ext cx="1108" cy="1047"/>
            </a:xfrm>
            <a:custGeom>
              <a:avLst/>
              <a:gdLst>
                <a:gd name="T0" fmla="*/ 784 w 1108"/>
                <a:gd name="T1" fmla="*/ 1047 h 1047"/>
                <a:gd name="T2" fmla="*/ 692 w 1108"/>
                <a:gd name="T3" fmla="*/ 1011 h 1047"/>
                <a:gd name="T4" fmla="*/ 607 w 1108"/>
                <a:gd name="T5" fmla="*/ 945 h 1047"/>
                <a:gd name="T6" fmla="*/ 517 w 1108"/>
                <a:gd name="T7" fmla="*/ 861 h 1047"/>
                <a:gd name="T8" fmla="*/ 432 w 1108"/>
                <a:gd name="T9" fmla="*/ 776 h 1047"/>
                <a:gd name="T10" fmla="*/ 350 w 1108"/>
                <a:gd name="T11" fmla="*/ 677 h 1047"/>
                <a:gd name="T12" fmla="*/ 266 w 1108"/>
                <a:gd name="T13" fmla="*/ 563 h 1047"/>
                <a:gd name="T14" fmla="*/ 188 w 1108"/>
                <a:gd name="T15" fmla="*/ 447 h 1047"/>
                <a:gd name="T16" fmla="*/ 122 w 1108"/>
                <a:gd name="T17" fmla="*/ 325 h 1047"/>
                <a:gd name="T18" fmla="*/ 65 w 1108"/>
                <a:gd name="T19" fmla="*/ 211 h 1047"/>
                <a:gd name="T20" fmla="*/ 21 w 1108"/>
                <a:gd name="T21" fmla="*/ 101 h 1047"/>
                <a:gd name="T22" fmla="*/ 0 w 1108"/>
                <a:gd name="T23" fmla="*/ 0 h 1047"/>
                <a:gd name="T24" fmla="*/ 109 w 1108"/>
                <a:gd name="T25" fmla="*/ 217 h 1047"/>
                <a:gd name="T26" fmla="*/ 209 w 1108"/>
                <a:gd name="T27" fmla="*/ 378 h 1047"/>
                <a:gd name="T28" fmla="*/ 294 w 1108"/>
                <a:gd name="T29" fmla="*/ 500 h 1047"/>
                <a:gd name="T30" fmla="*/ 373 w 1108"/>
                <a:gd name="T31" fmla="*/ 590 h 1047"/>
                <a:gd name="T32" fmla="*/ 441 w 1108"/>
                <a:gd name="T33" fmla="*/ 661 h 1047"/>
                <a:gd name="T34" fmla="*/ 506 w 1108"/>
                <a:gd name="T35" fmla="*/ 713 h 1047"/>
                <a:gd name="T36" fmla="*/ 564 w 1108"/>
                <a:gd name="T37" fmla="*/ 754 h 1047"/>
                <a:gd name="T38" fmla="*/ 620 w 1108"/>
                <a:gd name="T39" fmla="*/ 801 h 1047"/>
                <a:gd name="T40" fmla="*/ 754 w 1108"/>
                <a:gd name="T41" fmla="*/ 899 h 1047"/>
                <a:gd name="T42" fmla="*/ 925 w 1108"/>
                <a:gd name="T43" fmla="*/ 977 h 1047"/>
                <a:gd name="T44" fmla="*/ 1108 w 1108"/>
                <a:gd name="T45" fmla="*/ 1047 h 1047"/>
                <a:gd name="T46" fmla="*/ 784 w 1108"/>
                <a:gd name="T47" fmla="*/ 1047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08" h="1047">
                  <a:moveTo>
                    <a:pt x="784" y="1047"/>
                  </a:moveTo>
                  <a:lnTo>
                    <a:pt x="692" y="1011"/>
                  </a:lnTo>
                  <a:lnTo>
                    <a:pt x="607" y="945"/>
                  </a:lnTo>
                  <a:lnTo>
                    <a:pt x="517" y="861"/>
                  </a:lnTo>
                  <a:lnTo>
                    <a:pt x="432" y="776"/>
                  </a:lnTo>
                  <a:lnTo>
                    <a:pt x="350" y="677"/>
                  </a:lnTo>
                  <a:lnTo>
                    <a:pt x="266" y="563"/>
                  </a:lnTo>
                  <a:lnTo>
                    <a:pt x="188" y="447"/>
                  </a:lnTo>
                  <a:lnTo>
                    <a:pt x="122" y="325"/>
                  </a:lnTo>
                  <a:lnTo>
                    <a:pt x="65" y="211"/>
                  </a:lnTo>
                  <a:lnTo>
                    <a:pt x="21" y="101"/>
                  </a:lnTo>
                  <a:lnTo>
                    <a:pt x="0" y="0"/>
                  </a:lnTo>
                  <a:lnTo>
                    <a:pt x="109" y="217"/>
                  </a:lnTo>
                  <a:lnTo>
                    <a:pt x="209" y="378"/>
                  </a:lnTo>
                  <a:lnTo>
                    <a:pt x="294" y="500"/>
                  </a:lnTo>
                  <a:lnTo>
                    <a:pt x="373" y="590"/>
                  </a:lnTo>
                  <a:lnTo>
                    <a:pt x="441" y="661"/>
                  </a:lnTo>
                  <a:lnTo>
                    <a:pt x="506" y="713"/>
                  </a:lnTo>
                  <a:lnTo>
                    <a:pt x="564" y="754"/>
                  </a:lnTo>
                  <a:lnTo>
                    <a:pt x="620" y="801"/>
                  </a:lnTo>
                  <a:lnTo>
                    <a:pt x="754" y="899"/>
                  </a:lnTo>
                  <a:lnTo>
                    <a:pt x="925" y="977"/>
                  </a:lnTo>
                  <a:lnTo>
                    <a:pt x="1108" y="1047"/>
                  </a:lnTo>
                  <a:lnTo>
                    <a:pt x="784" y="1047"/>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113" name="Group 17"/>
            <p:cNvGrpSpPr>
              <a:grpSpLocks/>
            </p:cNvGrpSpPr>
            <p:nvPr userDrawn="1"/>
          </p:nvGrpSpPr>
          <p:grpSpPr bwMode="auto">
            <a:xfrm rot="3220060">
              <a:off x="2628" y="751"/>
              <a:ext cx="569" cy="637"/>
              <a:chOff x="0" y="0"/>
              <a:chExt cx="129" cy="157"/>
            </a:xfrm>
          </p:grpSpPr>
          <p:sp>
            <p:nvSpPr>
              <p:cNvPr id="4114"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5"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6"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117" name="Group 21"/>
            <p:cNvGrpSpPr>
              <a:grpSpLocks/>
            </p:cNvGrpSpPr>
            <p:nvPr userDrawn="1"/>
          </p:nvGrpSpPr>
          <p:grpSpPr bwMode="auto">
            <a:xfrm rot="-6691250">
              <a:off x="3634" y="129"/>
              <a:ext cx="356" cy="607"/>
              <a:chOff x="0" y="0"/>
              <a:chExt cx="129" cy="157"/>
            </a:xfrm>
          </p:grpSpPr>
          <p:sp>
            <p:nvSpPr>
              <p:cNvPr id="4118"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19"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20"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121" name="Group 25"/>
            <p:cNvGrpSpPr>
              <a:grpSpLocks/>
            </p:cNvGrpSpPr>
            <p:nvPr userDrawn="1"/>
          </p:nvGrpSpPr>
          <p:grpSpPr bwMode="auto">
            <a:xfrm rot="-13075160">
              <a:off x="668" y="3321"/>
              <a:ext cx="501" cy="502"/>
              <a:chOff x="0" y="0"/>
              <a:chExt cx="129" cy="157"/>
            </a:xfrm>
          </p:grpSpPr>
          <p:sp>
            <p:nvSpPr>
              <p:cNvPr id="4122"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23"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24"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125" name="Group 29"/>
            <p:cNvGrpSpPr>
              <a:grpSpLocks/>
            </p:cNvGrpSpPr>
            <p:nvPr userDrawn="1"/>
          </p:nvGrpSpPr>
          <p:grpSpPr bwMode="auto">
            <a:xfrm rot="4106450" flipH="1">
              <a:off x="390" y="259"/>
              <a:ext cx="709" cy="892"/>
              <a:chOff x="0" y="0"/>
              <a:chExt cx="129" cy="157"/>
            </a:xfrm>
          </p:grpSpPr>
          <p:sp>
            <p:nvSpPr>
              <p:cNvPr id="4126"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27"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28"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129" name="Group 33"/>
            <p:cNvGrpSpPr>
              <a:grpSpLocks/>
            </p:cNvGrpSpPr>
            <p:nvPr userDrawn="1"/>
          </p:nvGrpSpPr>
          <p:grpSpPr bwMode="auto">
            <a:xfrm rot="10015322" flipH="1">
              <a:off x="4625" y="2382"/>
              <a:ext cx="709" cy="892"/>
              <a:chOff x="0" y="0"/>
              <a:chExt cx="129" cy="157"/>
            </a:xfrm>
          </p:grpSpPr>
          <p:sp>
            <p:nvSpPr>
              <p:cNvPr id="4130"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1"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2"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133" name="未知"/>
            <p:cNvSpPr>
              <a:spLocks/>
            </p:cNvSpPr>
            <p:nvPr userDrawn="1"/>
          </p:nvSpPr>
          <p:spPr bwMode="auto">
            <a:xfrm>
              <a:off x="1217" y="2"/>
              <a:ext cx="862" cy="886"/>
            </a:xfrm>
            <a:custGeom>
              <a:avLst/>
              <a:gdLst>
                <a:gd name="T0" fmla="*/ 0 w 862"/>
                <a:gd name="T1" fmla="*/ 0 h 886"/>
                <a:gd name="T2" fmla="*/ 6 w 862"/>
                <a:gd name="T3" fmla="*/ 107 h 886"/>
                <a:gd name="T4" fmla="*/ 37 w 862"/>
                <a:gd name="T5" fmla="*/ 262 h 886"/>
                <a:gd name="T6" fmla="*/ 83 w 862"/>
                <a:gd name="T7" fmla="*/ 410 h 886"/>
                <a:gd name="T8" fmla="*/ 149 w 862"/>
                <a:gd name="T9" fmla="*/ 546 h 886"/>
                <a:gd name="T10" fmla="*/ 237 w 862"/>
                <a:gd name="T11" fmla="*/ 666 h 886"/>
                <a:gd name="T12" fmla="*/ 338 w 862"/>
                <a:gd name="T13" fmla="*/ 764 h 886"/>
                <a:gd name="T14" fmla="*/ 450 w 862"/>
                <a:gd name="T15" fmla="*/ 838 h 886"/>
                <a:gd name="T16" fmla="*/ 579 w 862"/>
                <a:gd name="T17" fmla="*/ 879 h 886"/>
                <a:gd name="T18" fmla="*/ 714 w 862"/>
                <a:gd name="T19" fmla="*/ 886 h 886"/>
                <a:gd name="T20" fmla="*/ 862 w 862"/>
                <a:gd name="T21" fmla="*/ 851 h 886"/>
                <a:gd name="T22" fmla="*/ 784 w 862"/>
                <a:gd name="T23" fmla="*/ 856 h 886"/>
                <a:gd name="T24" fmla="*/ 700 w 862"/>
                <a:gd name="T25" fmla="*/ 835 h 886"/>
                <a:gd name="T26" fmla="*/ 621 w 862"/>
                <a:gd name="T27" fmla="*/ 794 h 886"/>
                <a:gd name="T28" fmla="*/ 542 w 862"/>
                <a:gd name="T29" fmla="*/ 728 h 886"/>
                <a:gd name="T30" fmla="*/ 466 w 862"/>
                <a:gd name="T31" fmla="*/ 649 h 886"/>
                <a:gd name="T32" fmla="*/ 397 w 862"/>
                <a:gd name="T33" fmla="*/ 557 h 886"/>
                <a:gd name="T34" fmla="*/ 334 w 862"/>
                <a:gd name="T35" fmla="*/ 454 h 886"/>
                <a:gd name="T36" fmla="*/ 279 w 862"/>
                <a:gd name="T37" fmla="*/ 339 h 886"/>
                <a:gd name="T38" fmla="*/ 238 w 862"/>
                <a:gd name="T39" fmla="*/ 225 h 886"/>
                <a:gd name="T40" fmla="*/ 205 w 862"/>
                <a:gd name="T41" fmla="*/ 105 h 886"/>
                <a:gd name="T42" fmla="*/ 184 w 862"/>
                <a:gd name="T43" fmla="*/ 3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2" h="886">
                  <a:moveTo>
                    <a:pt x="0" y="0"/>
                  </a:moveTo>
                  <a:lnTo>
                    <a:pt x="6" y="107"/>
                  </a:lnTo>
                  <a:lnTo>
                    <a:pt x="37" y="262"/>
                  </a:lnTo>
                  <a:lnTo>
                    <a:pt x="83" y="410"/>
                  </a:lnTo>
                  <a:lnTo>
                    <a:pt x="149" y="546"/>
                  </a:lnTo>
                  <a:lnTo>
                    <a:pt x="237" y="666"/>
                  </a:lnTo>
                  <a:lnTo>
                    <a:pt x="338" y="764"/>
                  </a:lnTo>
                  <a:lnTo>
                    <a:pt x="450" y="838"/>
                  </a:lnTo>
                  <a:lnTo>
                    <a:pt x="579" y="879"/>
                  </a:lnTo>
                  <a:lnTo>
                    <a:pt x="714" y="886"/>
                  </a:lnTo>
                  <a:lnTo>
                    <a:pt x="862" y="851"/>
                  </a:lnTo>
                  <a:lnTo>
                    <a:pt x="784" y="856"/>
                  </a:lnTo>
                  <a:lnTo>
                    <a:pt x="700" y="835"/>
                  </a:lnTo>
                  <a:lnTo>
                    <a:pt x="621" y="794"/>
                  </a:lnTo>
                  <a:lnTo>
                    <a:pt x="542" y="728"/>
                  </a:lnTo>
                  <a:lnTo>
                    <a:pt x="466" y="649"/>
                  </a:lnTo>
                  <a:lnTo>
                    <a:pt x="397" y="557"/>
                  </a:lnTo>
                  <a:lnTo>
                    <a:pt x="334" y="454"/>
                  </a:lnTo>
                  <a:lnTo>
                    <a:pt x="279" y="339"/>
                  </a:lnTo>
                  <a:lnTo>
                    <a:pt x="238" y="225"/>
                  </a:lnTo>
                  <a:lnTo>
                    <a:pt x="205" y="105"/>
                  </a:lnTo>
                  <a:lnTo>
                    <a:pt x="184" y="3"/>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4" name="未知"/>
            <p:cNvSpPr>
              <a:spLocks/>
            </p:cNvSpPr>
            <p:nvPr userDrawn="1"/>
          </p:nvSpPr>
          <p:spPr bwMode="auto">
            <a:xfrm rot="9832527" flipV="1">
              <a:off x="2158" y="102"/>
              <a:ext cx="681" cy="593"/>
            </a:xfrm>
            <a:custGeom>
              <a:avLst/>
              <a:gdLst>
                <a:gd name="T0" fmla="*/ 0 w 257"/>
                <a:gd name="T1" fmla="*/ 0 h 237"/>
                <a:gd name="T2" fmla="*/ 0 w 257"/>
                <a:gd name="T3" fmla="*/ 25 h 237"/>
                <a:gd name="T4" fmla="*/ 3 w 257"/>
                <a:gd name="T5" fmla="*/ 50 h 237"/>
                <a:gd name="T6" fmla="*/ 6 w 257"/>
                <a:gd name="T7" fmla="*/ 75 h 237"/>
                <a:gd name="T8" fmla="*/ 11 w 257"/>
                <a:gd name="T9" fmla="*/ 98 h 237"/>
                <a:gd name="T10" fmla="*/ 18 w 257"/>
                <a:gd name="T11" fmla="*/ 119 h 237"/>
                <a:gd name="T12" fmla="*/ 27 w 257"/>
                <a:gd name="T13" fmla="*/ 141 h 237"/>
                <a:gd name="T14" fmla="*/ 38 w 257"/>
                <a:gd name="T15" fmla="*/ 161 h 237"/>
                <a:gd name="T16" fmla="*/ 51 w 257"/>
                <a:gd name="T17" fmla="*/ 178 h 237"/>
                <a:gd name="T18" fmla="*/ 67 w 257"/>
                <a:gd name="T19" fmla="*/ 194 h 237"/>
                <a:gd name="T20" fmla="*/ 86 w 257"/>
                <a:gd name="T21" fmla="*/ 208 h 237"/>
                <a:gd name="T22" fmla="*/ 106 w 257"/>
                <a:gd name="T23" fmla="*/ 219 h 237"/>
                <a:gd name="T24" fmla="*/ 131 w 257"/>
                <a:gd name="T25" fmla="*/ 228 h 237"/>
                <a:gd name="T26" fmla="*/ 158 w 257"/>
                <a:gd name="T27" fmla="*/ 234 h 237"/>
                <a:gd name="T28" fmla="*/ 188 w 257"/>
                <a:gd name="T29" fmla="*/ 237 h 237"/>
                <a:gd name="T30" fmla="*/ 220 w 257"/>
                <a:gd name="T31" fmla="*/ 236 h 237"/>
                <a:gd name="T32" fmla="*/ 257 w 257"/>
                <a:gd name="T33" fmla="*/ 232 h 237"/>
                <a:gd name="T34" fmla="*/ 224 w 257"/>
                <a:gd name="T35" fmla="*/ 227 h 237"/>
                <a:gd name="T36" fmla="*/ 195 w 257"/>
                <a:gd name="T37" fmla="*/ 220 h 237"/>
                <a:gd name="T38" fmla="*/ 170 w 257"/>
                <a:gd name="T39" fmla="*/ 212 h 237"/>
                <a:gd name="T40" fmla="*/ 148 w 257"/>
                <a:gd name="T41" fmla="*/ 204 h 237"/>
                <a:gd name="T42" fmla="*/ 128 w 257"/>
                <a:gd name="T43" fmla="*/ 193 h 237"/>
                <a:gd name="T44" fmla="*/ 112 w 257"/>
                <a:gd name="T45" fmla="*/ 182 h 237"/>
                <a:gd name="T46" fmla="*/ 97 w 257"/>
                <a:gd name="T47" fmla="*/ 169 h 237"/>
                <a:gd name="T48" fmla="*/ 84 w 257"/>
                <a:gd name="T49" fmla="*/ 155 h 237"/>
                <a:gd name="T50" fmla="*/ 72 w 257"/>
                <a:gd name="T51" fmla="*/ 141 h 237"/>
                <a:gd name="T52" fmla="*/ 61 w 257"/>
                <a:gd name="T53" fmla="*/ 125 h 237"/>
                <a:gd name="T54" fmla="*/ 52 w 257"/>
                <a:gd name="T55" fmla="*/ 107 h 237"/>
                <a:gd name="T56" fmla="*/ 43 w 257"/>
                <a:gd name="T57" fmla="*/ 88 h 237"/>
                <a:gd name="T58" fmla="*/ 33 w 257"/>
                <a:gd name="T59" fmla="*/ 69 h 237"/>
                <a:gd name="T60" fmla="*/ 23 w 257"/>
                <a:gd name="T61" fmla="*/ 47 h 237"/>
                <a:gd name="T62" fmla="*/ 12 w 257"/>
                <a:gd name="T63" fmla="*/ 24 h 237"/>
                <a:gd name="T64" fmla="*/ 0 w 257"/>
                <a:gd name="T65"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5" name="未知"/>
            <p:cNvSpPr>
              <a:spLocks/>
            </p:cNvSpPr>
            <p:nvPr userDrawn="1"/>
          </p:nvSpPr>
          <p:spPr bwMode="auto">
            <a:xfrm rot="9832527" flipV="1">
              <a:off x="1997" y="858"/>
              <a:ext cx="330" cy="278"/>
            </a:xfrm>
            <a:custGeom>
              <a:avLst/>
              <a:gdLst>
                <a:gd name="T0" fmla="*/ 77 w 124"/>
                <a:gd name="T1" fmla="*/ 0 h 110"/>
                <a:gd name="T2" fmla="*/ 124 w 124"/>
                <a:gd name="T3" fmla="*/ 108 h 110"/>
                <a:gd name="T4" fmla="*/ 120 w 124"/>
                <a:gd name="T5" fmla="*/ 107 h 110"/>
                <a:gd name="T6" fmla="*/ 107 w 124"/>
                <a:gd name="T7" fmla="*/ 105 h 110"/>
                <a:gd name="T8" fmla="*/ 89 w 124"/>
                <a:gd name="T9" fmla="*/ 101 h 110"/>
                <a:gd name="T10" fmla="*/ 68 w 124"/>
                <a:gd name="T11" fmla="*/ 99 h 110"/>
                <a:gd name="T12" fmla="*/ 45 w 124"/>
                <a:gd name="T13" fmla="*/ 97 h 110"/>
                <a:gd name="T14" fmla="*/ 25 w 124"/>
                <a:gd name="T15" fmla="*/ 98 h 110"/>
                <a:gd name="T16" fmla="*/ 9 w 124"/>
                <a:gd name="T17" fmla="*/ 102 h 110"/>
                <a:gd name="T18" fmla="*/ 0 w 124"/>
                <a:gd name="T19" fmla="*/ 110 h 110"/>
                <a:gd name="T20" fmla="*/ 4 w 124"/>
                <a:gd name="T21" fmla="*/ 98 h 110"/>
                <a:gd name="T22" fmla="*/ 8 w 124"/>
                <a:gd name="T23" fmla="*/ 89 h 110"/>
                <a:gd name="T24" fmla="*/ 16 w 124"/>
                <a:gd name="T25" fmla="*/ 82 h 110"/>
                <a:gd name="T26" fmla="*/ 25 w 124"/>
                <a:gd name="T27" fmla="*/ 76 h 110"/>
                <a:gd name="T28" fmla="*/ 36 w 124"/>
                <a:gd name="T29" fmla="*/ 72 h 110"/>
                <a:gd name="T30" fmla="*/ 47 w 124"/>
                <a:gd name="T31" fmla="*/ 71 h 110"/>
                <a:gd name="T32" fmla="*/ 59 w 124"/>
                <a:gd name="T33" fmla="*/ 71 h 110"/>
                <a:gd name="T34" fmla="*/ 72 w 124"/>
                <a:gd name="T35" fmla="*/ 74 h 110"/>
                <a:gd name="T36" fmla="*/ 73 w 124"/>
                <a:gd name="T37" fmla="*/ 71 h 110"/>
                <a:gd name="T38" fmla="*/ 70 w 124"/>
                <a:gd name="T39" fmla="*/ 56 h 110"/>
                <a:gd name="T40" fmla="*/ 67 w 124"/>
                <a:gd name="T41" fmla="*/ 38 h 110"/>
                <a:gd name="T42" fmla="*/ 65 w 124"/>
                <a:gd name="T43" fmla="*/ 30 h 110"/>
                <a:gd name="T44" fmla="*/ 63 w 124"/>
                <a:gd name="T45" fmla="*/ 30 h 110"/>
                <a:gd name="T46" fmla="*/ 61 w 124"/>
                <a:gd name="T47" fmla="*/ 29 h 110"/>
                <a:gd name="T48" fmla="*/ 59 w 124"/>
                <a:gd name="T49" fmla="*/ 26 h 110"/>
                <a:gd name="T50" fmla="*/ 57 w 124"/>
                <a:gd name="T51" fmla="*/ 23 h 110"/>
                <a:gd name="T52" fmla="*/ 57 w 124"/>
                <a:gd name="T53" fmla="*/ 19 h 110"/>
                <a:gd name="T54" fmla="*/ 59 w 124"/>
                <a:gd name="T55" fmla="*/ 14 h 110"/>
                <a:gd name="T56" fmla="*/ 66 w 124"/>
                <a:gd name="T57" fmla="*/ 8 h 110"/>
                <a:gd name="T58" fmla="*/ 77 w 124"/>
                <a:gd name="T5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6" name="未知"/>
            <p:cNvSpPr>
              <a:spLocks/>
            </p:cNvSpPr>
            <p:nvPr userDrawn="1"/>
          </p:nvSpPr>
          <p:spPr bwMode="auto">
            <a:xfrm rot="9832527" flipV="1">
              <a:off x="2224" y="808"/>
              <a:ext cx="123" cy="233"/>
            </a:xfrm>
            <a:custGeom>
              <a:avLst/>
              <a:gdLst>
                <a:gd name="T0" fmla="*/ 31 w 46"/>
                <a:gd name="T1" fmla="*/ 0 h 94"/>
                <a:gd name="T2" fmla="*/ 20 w 46"/>
                <a:gd name="T3" fmla="*/ 38 h 94"/>
                <a:gd name="T4" fmla="*/ 15 w 46"/>
                <a:gd name="T5" fmla="*/ 62 h 94"/>
                <a:gd name="T6" fmla="*/ 11 w 46"/>
                <a:gd name="T7" fmla="*/ 79 h 94"/>
                <a:gd name="T8" fmla="*/ 0 w 46"/>
                <a:gd name="T9" fmla="*/ 94 h 94"/>
                <a:gd name="T10" fmla="*/ 12 w 46"/>
                <a:gd name="T11" fmla="*/ 88 h 94"/>
                <a:gd name="T12" fmla="*/ 23 w 46"/>
                <a:gd name="T13" fmla="*/ 80 h 94"/>
                <a:gd name="T14" fmla="*/ 32 w 46"/>
                <a:gd name="T15" fmla="*/ 69 h 94"/>
                <a:gd name="T16" fmla="*/ 40 w 46"/>
                <a:gd name="T17" fmla="*/ 57 h 94"/>
                <a:gd name="T18" fmla="*/ 45 w 46"/>
                <a:gd name="T19" fmla="*/ 44 h 94"/>
                <a:gd name="T20" fmla="*/ 46 w 46"/>
                <a:gd name="T21" fmla="*/ 30 h 94"/>
                <a:gd name="T22" fmla="*/ 42 w 46"/>
                <a:gd name="T23" fmla="*/ 15 h 94"/>
                <a:gd name="T24" fmla="*/ 31 w 46"/>
                <a:gd name="T2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7" name="未知"/>
            <p:cNvSpPr>
              <a:spLocks/>
            </p:cNvSpPr>
            <p:nvPr userDrawn="1"/>
          </p:nvSpPr>
          <p:spPr bwMode="auto">
            <a:xfrm>
              <a:off x="1603" y="0"/>
              <a:ext cx="124" cy="121"/>
            </a:xfrm>
            <a:custGeom>
              <a:avLst/>
              <a:gdLst>
                <a:gd name="T0" fmla="*/ 124 w 124"/>
                <a:gd name="T1" fmla="*/ 0 h 121"/>
                <a:gd name="T2" fmla="*/ 113 w 124"/>
                <a:gd name="T3" fmla="*/ 9 h 121"/>
                <a:gd name="T4" fmla="*/ 99 w 124"/>
                <a:gd name="T5" fmla="*/ 25 h 121"/>
                <a:gd name="T6" fmla="*/ 81 w 124"/>
                <a:gd name="T7" fmla="*/ 41 h 121"/>
                <a:gd name="T8" fmla="*/ 63 w 124"/>
                <a:gd name="T9" fmla="*/ 54 h 121"/>
                <a:gd name="T10" fmla="*/ 41 w 124"/>
                <a:gd name="T11" fmla="*/ 66 h 121"/>
                <a:gd name="T12" fmla="*/ 22 w 124"/>
                <a:gd name="T13" fmla="*/ 74 h 121"/>
                <a:gd name="T14" fmla="*/ 0 w 124"/>
                <a:gd name="T15" fmla="*/ 75 h 121"/>
                <a:gd name="T16" fmla="*/ 10 w 124"/>
                <a:gd name="T17" fmla="*/ 96 h 121"/>
                <a:gd name="T18" fmla="*/ 23 w 124"/>
                <a:gd name="T19" fmla="*/ 113 h 121"/>
                <a:gd name="T20" fmla="*/ 41 w 124"/>
                <a:gd name="T21" fmla="*/ 121 h 121"/>
                <a:gd name="T22" fmla="*/ 60 w 124"/>
                <a:gd name="T23" fmla="*/ 121 h 121"/>
                <a:gd name="T24" fmla="*/ 83 w 124"/>
                <a:gd name="T25" fmla="*/ 111 h 121"/>
                <a:gd name="T26" fmla="*/ 101 w 124"/>
                <a:gd name="T27" fmla="*/ 88 h 121"/>
                <a:gd name="T28" fmla="*/ 116 w 124"/>
                <a:gd name="T29" fmla="*/ 53 h 121"/>
                <a:gd name="T30" fmla="*/ 124 w 124"/>
                <a:gd name="T3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21">
                  <a:moveTo>
                    <a:pt x="124" y="0"/>
                  </a:moveTo>
                  <a:lnTo>
                    <a:pt x="113" y="9"/>
                  </a:lnTo>
                  <a:lnTo>
                    <a:pt x="99" y="25"/>
                  </a:lnTo>
                  <a:lnTo>
                    <a:pt x="81" y="41"/>
                  </a:lnTo>
                  <a:lnTo>
                    <a:pt x="63" y="54"/>
                  </a:lnTo>
                  <a:lnTo>
                    <a:pt x="41" y="66"/>
                  </a:lnTo>
                  <a:lnTo>
                    <a:pt x="22" y="74"/>
                  </a:lnTo>
                  <a:lnTo>
                    <a:pt x="0" y="75"/>
                  </a:lnTo>
                  <a:lnTo>
                    <a:pt x="10" y="96"/>
                  </a:lnTo>
                  <a:lnTo>
                    <a:pt x="23" y="113"/>
                  </a:lnTo>
                  <a:lnTo>
                    <a:pt x="41" y="121"/>
                  </a:lnTo>
                  <a:lnTo>
                    <a:pt x="60" y="121"/>
                  </a:lnTo>
                  <a:lnTo>
                    <a:pt x="83" y="111"/>
                  </a:lnTo>
                  <a:lnTo>
                    <a:pt x="101" y="88"/>
                  </a:lnTo>
                  <a:lnTo>
                    <a:pt x="116" y="53"/>
                  </a:lnTo>
                  <a:lnTo>
                    <a:pt x="12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8" name="未知"/>
            <p:cNvSpPr>
              <a:spLocks/>
            </p:cNvSpPr>
            <p:nvPr userDrawn="1"/>
          </p:nvSpPr>
          <p:spPr bwMode="auto">
            <a:xfrm rot="9832527" flipV="1">
              <a:off x="2173" y="1238"/>
              <a:ext cx="393" cy="2300"/>
            </a:xfrm>
            <a:custGeom>
              <a:avLst/>
              <a:gdLst>
                <a:gd name="T0" fmla="*/ 0 w 149"/>
                <a:gd name="T1" fmla="*/ 0 h 704"/>
                <a:gd name="T2" fmla="*/ 6 w 149"/>
                <a:gd name="T3" fmla="*/ 6 h 704"/>
                <a:gd name="T4" fmla="*/ 16 w 149"/>
                <a:gd name="T5" fmla="*/ 14 h 704"/>
                <a:gd name="T6" fmla="*/ 28 w 149"/>
                <a:gd name="T7" fmla="*/ 24 h 704"/>
                <a:gd name="T8" fmla="*/ 41 w 149"/>
                <a:gd name="T9" fmla="*/ 37 h 704"/>
                <a:gd name="T10" fmla="*/ 58 w 149"/>
                <a:gd name="T11" fmla="*/ 53 h 704"/>
                <a:gd name="T12" fmla="*/ 73 w 149"/>
                <a:gd name="T13" fmla="*/ 70 h 704"/>
                <a:gd name="T14" fmla="*/ 88 w 149"/>
                <a:gd name="T15" fmla="*/ 90 h 704"/>
                <a:gd name="T16" fmla="*/ 100 w 149"/>
                <a:gd name="T17" fmla="*/ 113 h 704"/>
                <a:gd name="T18" fmla="*/ 112 w 149"/>
                <a:gd name="T19" fmla="*/ 137 h 704"/>
                <a:gd name="T20" fmla="*/ 120 w 149"/>
                <a:gd name="T21" fmla="*/ 165 h 704"/>
                <a:gd name="T22" fmla="*/ 124 w 149"/>
                <a:gd name="T23" fmla="*/ 196 h 704"/>
                <a:gd name="T24" fmla="*/ 126 w 149"/>
                <a:gd name="T25" fmla="*/ 228 h 704"/>
                <a:gd name="T26" fmla="*/ 120 w 149"/>
                <a:gd name="T27" fmla="*/ 264 h 704"/>
                <a:gd name="T28" fmla="*/ 109 w 149"/>
                <a:gd name="T29" fmla="*/ 302 h 704"/>
                <a:gd name="T30" fmla="*/ 92 w 149"/>
                <a:gd name="T31" fmla="*/ 342 h 704"/>
                <a:gd name="T32" fmla="*/ 67 w 149"/>
                <a:gd name="T33" fmla="*/ 386 h 704"/>
                <a:gd name="T34" fmla="*/ 39 w 149"/>
                <a:gd name="T35" fmla="*/ 436 h 704"/>
                <a:gd name="T36" fmla="*/ 21 w 149"/>
                <a:gd name="T37" fmla="*/ 482 h 704"/>
                <a:gd name="T38" fmla="*/ 10 w 149"/>
                <a:gd name="T39" fmla="*/ 525 h 704"/>
                <a:gd name="T40" fmla="*/ 6 w 149"/>
                <a:gd name="T41" fmla="*/ 566 h 704"/>
                <a:gd name="T42" fmla="*/ 6 w 149"/>
                <a:gd name="T43" fmla="*/ 605 h 704"/>
                <a:gd name="T44" fmla="*/ 8 w 149"/>
                <a:gd name="T45" fmla="*/ 641 h 704"/>
                <a:gd name="T46" fmla="*/ 12 w 149"/>
                <a:gd name="T47" fmla="*/ 673 h 704"/>
                <a:gd name="T48" fmla="*/ 14 w 149"/>
                <a:gd name="T49" fmla="*/ 704 h 704"/>
                <a:gd name="T50" fmla="*/ 41 w 149"/>
                <a:gd name="T51" fmla="*/ 688 h 704"/>
                <a:gd name="T52" fmla="*/ 39 w 149"/>
                <a:gd name="T53" fmla="*/ 680 h 704"/>
                <a:gd name="T54" fmla="*/ 36 w 149"/>
                <a:gd name="T55" fmla="*/ 657 h 704"/>
                <a:gd name="T56" fmla="*/ 33 w 149"/>
                <a:gd name="T57" fmla="*/ 622 h 704"/>
                <a:gd name="T58" fmla="*/ 35 w 149"/>
                <a:gd name="T59" fmla="*/ 575 h 704"/>
                <a:gd name="T60" fmla="*/ 41 w 149"/>
                <a:gd name="T61" fmla="*/ 519 h 704"/>
                <a:gd name="T62" fmla="*/ 58 w 149"/>
                <a:gd name="T63" fmla="*/ 455 h 704"/>
                <a:gd name="T64" fmla="*/ 86 w 149"/>
                <a:gd name="T65" fmla="*/ 386 h 704"/>
                <a:gd name="T66" fmla="*/ 129 w 149"/>
                <a:gd name="T67" fmla="*/ 313 h 704"/>
                <a:gd name="T68" fmla="*/ 143 w 149"/>
                <a:gd name="T69" fmla="*/ 279 h 704"/>
                <a:gd name="T70" fmla="*/ 149 w 149"/>
                <a:gd name="T71" fmla="*/ 235 h 704"/>
                <a:gd name="T72" fmla="*/ 144 w 149"/>
                <a:gd name="T73" fmla="*/ 184 h 704"/>
                <a:gd name="T74" fmla="*/ 131 w 149"/>
                <a:gd name="T75" fmla="*/ 134 h 704"/>
                <a:gd name="T76" fmla="*/ 109 w 149"/>
                <a:gd name="T77" fmla="*/ 85 h 704"/>
                <a:gd name="T78" fmla="*/ 81 w 149"/>
                <a:gd name="T79" fmla="*/ 44 h 704"/>
                <a:gd name="T80" fmla="*/ 44 w 149"/>
                <a:gd name="T81" fmla="*/ 14 h 704"/>
                <a:gd name="T82" fmla="*/ 0 w 149"/>
                <a:gd name="T83"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39" name="未知"/>
            <p:cNvSpPr>
              <a:spLocks/>
            </p:cNvSpPr>
            <p:nvPr userDrawn="1"/>
          </p:nvSpPr>
          <p:spPr bwMode="auto">
            <a:xfrm>
              <a:off x="0" y="1848"/>
              <a:ext cx="36" cy="132"/>
            </a:xfrm>
            <a:custGeom>
              <a:avLst/>
              <a:gdLst>
                <a:gd name="T0" fmla="*/ 0 w 36"/>
                <a:gd name="T1" fmla="*/ 0 h 132"/>
                <a:gd name="T2" fmla="*/ 36 w 36"/>
                <a:gd name="T3" fmla="*/ 12 h 132"/>
                <a:gd name="T4" fmla="*/ 0 w 36"/>
                <a:gd name="T5" fmla="*/ 132 h 132"/>
                <a:gd name="T6" fmla="*/ 0 w 36"/>
                <a:gd name="T7" fmla="*/ 0 h 132"/>
              </a:gdLst>
              <a:ahLst/>
              <a:cxnLst>
                <a:cxn ang="0">
                  <a:pos x="T0" y="T1"/>
                </a:cxn>
                <a:cxn ang="0">
                  <a:pos x="T2" y="T3"/>
                </a:cxn>
                <a:cxn ang="0">
                  <a:pos x="T4" y="T5"/>
                </a:cxn>
                <a:cxn ang="0">
                  <a:pos x="T6" y="T7"/>
                </a:cxn>
              </a:cxnLst>
              <a:rect l="0" t="0" r="r" b="b"/>
              <a:pathLst>
                <a:path w="36" h="132">
                  <a:moveTo>
                    <a:pt x="0" y="0"/>
                  </a:moveTo>
                  <a:lnTo>
                    <a:pt x="36" y="12"/>
                  </a:lnTo>
                  <a:lnTo>
                    <a:pt x="0" y="132"/>
                  </a:lnTo>
                  <a:lnTo>
                    <a:pt x="0" y="0"/>
                  </a:lnTo>
                  <a:close/>
                </a:path>
              </a:pathLst>
            </a:cu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4140" name="Rectangle 44"/>
          <p:cNvSpPr>
            <a:spLocks noGrp="1" noChangeArrowheads="1"/>
          </p:cNvSpPr>
          <p:nvPr>
            <p:ph type="dt" sz="half" idx="2"/>
          </p:nvPr>
        </p:nvSpPr>
        <p:spPr>
          <a:xfrm>
            <a:off x="457200" y="6248400"/>
            <a:ext cx="2133600" cy="457200"/>
          </a:xfrm>
        </p:spPr>
        <p:txBody>
          <a:bodyPr/>
          <a:lstStyle>
            <a:lvl1pPr>
              <a:defRPr/>
            </a:lvl1pPr>
          </a:lstStyle>
          <a:p>
            <a:fld id="{18FF6FDF-DA0C-4F9B-9A1B-D16C385E9F61}" type="datetimeFigureOut">
              <a:rPr lang="zh-CN" altLang="en-US"/>
              <a:pPr/>
              <a:t>2015/8/25 Tuesday</a:t>
            </a:fld>
            <a:endParaRPr lang="zh-CN" altLang="zh-CN"/>
          </a:p>
        </p:txBody>
      </p:sp>
      <p:sp>
        <p:nvSpPr>
          <p:cNvPr id="4141" name="Rectangle 45"/>
          <p:cNvSpPr>
            <a:spLocks noGrp="1" noChangeArrowheads="1"/>
          </p:cNvSpPr>
          <p:nvPr>
            <p:ph type="ftr" sz="quarter" idx="3"/>
          </p:nvPr>
        </p:nvSpPr>
        <p:spPr/>
        <p:txBody>
          <a:bodyPr/>
          <a:lstStyle>
            <a:lvl1pPr>
              <a:defRPr/>
            </a:lvl1pPr>
          </a:lstStyle>
          <a:p>
            <a:endParaRPr lang="zh-CN" altLang="zh-CN"/>
          </a:p>
        </p:txBody>
      </p:sp>
      <p:sp>
        <p:nvSpPr>
          <p:cNvPr id="4142" name="Rectangle 46"/>
          <p:cNvSpPr>
            <a:spLocks noGrp="1" noChangeArrowheads="1"/>
          </p:cNvSpPr>
          <p:nvPr>
            <p:ph type="sldNum" sz="quarter" idx="4"/>
          </p:nvPr>
        </p:nvSpPr>
        <p:spPr/>
        <p:txBody>
          <a:bodyPr/>
          <a:lstStyle>
            <a:lvl1pPr>
              <a:defRPr/>
            </a:lvl1pPr>
          </a:lstStyle>
          <a:p>
            <a:fld id="{AEC8CE72-70EF-414A-B985-3EB96634B76A}" type="slidenum">
              <a:rPr lang="zh-CN" altLang="zh-CN"/>
              <a:pPr/>
              <a:t>‹#›</a:t>
            </a:fld>
            <a:endParaRPr lang="zh-CN" altLang="zh-CN"/>
          </a:p>
        </p:txBody>
      </p:sp>
      <p:sp>
        <p:nvSpPr>
          <p:cNvPr id="4143" name="Rectangle 47"/>
          <p:cNvSpPr>
            <a:spLocks noGrp="1" noChangeArrowheads="1"/>
          </p:cNvSpPr>
          <p:nvPr>
            <p:ph type="ctrTitle"/>
          </p:nvPr>
        </p:nvSpPr>
        <p:spPr>
          <a:xfrm>
            <a:off x="2455863" y="596900"/>
            <a:ext cx="6192837" cy="3581400"/>
          </a:xfrm>
          <a:extLst>
            <a:ext uri="{909E8E84-426E-40DD-AFC4-6F175D3DCCD1}">
              <a14:hiddenFill xmlns:a14="http://schemas.microsoft.com/office/drawing/2010/main">
                <a:solidFill>
                  <a:srgbClr val="FF3300"/>
                </a:solidFill>
              </a14:hiddenFill>
            </a:ext>
            <a:ext uri="{AF507438-7753-43E0-B8FC-AC1667EBCBE1}">
              <a14:hiddenEffects xmlns:a14="http://schemas.microsoft.com/office/drawing/2010/main">
                <a:effectLst>
                  <a:outerShdw dist="45791" dir="3378596" algn="ctr" rotWithShape="0">
                    <a:srgbClr val="993366"/>
                  </a:outerShdw>
                </a:effectLst>
              </a14:hiddenEffects>
            </a:ext>
          </a:extLst>
        </p:spPr>
        <p:txBody>
          <a:bodyPr/>
          <a:lstStyle>
            <a:lvl1pPr>
              <a:defRPr sz="5200" b="1"/>
            </a:lvl1pPr>
          </a:lstStyle>
          <a:p>
            <a:pPr lvl="0"/>
            <a:r>
              <a:rPr lang="zh-CN" noProof="0" smtClean="0"/>
              <a:t>单击此处编辑母版标题样式</a:t>
            </a:r>
          </a:p>
        </p:txBody>
      </p:sp>
      <p:sp>
        <p:nvSpPr>
          <p:cNvPr id="4144" name="Rectangle 48"/>
          <p:cNvSpPr>
            <a:spLocks noGrp="1" noChangeArrowheads="1"/>
          </p:cNvSpPr>
          <p:nvPr>
            <p:ph type="subTitle" idx="1"/>
          </p:nvPr>
        </p:nvSpPr>
        <p:spPr>
          <a:xfrm>
            <a:off x="2489200" y="4279900"/>
            <a:ext cx="6146800" cy="1485900"/>
          </a:xfrm>
        </p:spPr>
        <p:txBody>
          <a:bodyPr/>
          <a:lstStyle>
            <a:lvl1pPr marL="0" indent="0" algn="ctr">
              <a:buFontTx/>
              <a:buNone/>
              <a:defRPr b="1">
                <a:effectLst>
                  <a:outerShdw blurRad="38100" dist="38100" dir="2700000" algn="tl">
                    <a:srgbClr val="C0C0C0"/>
                  </a:outerShdw>
                </a:effectLst>
              </a:defRPr>
            </a:lvl1pPr>
          </a:lstStyle>
          <a:p>
            <a:pPr lvl="0"/>
            <a:r>
              <a:rPr lang="zh-CN" noProof="0" smtClean="0"/>
              <a:t>单击此处编辑母版副标题样式</a:t>
            </a:r>
          </a:p>
        </p:txBody>
      </p:sp>
    </p:spTree>
  </p:cSld>
  <p:clrMapOvr>
    <a:masterClrMapping/>
  </p:clrMapOvr>
  <p:transition>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B4F3513-F187-47C1-B054-71124DA2E897}" type="datetimeFigureOut">
              <a:rPr lang="zh-CN" altLang="en-US"/>
              <a:pPr/>
              <a:t>2015/8/25 Tuesday</a:t>
            </a:fld>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3D63DB82-99A2-4FA3-B79E-082CEAF33A38}" type="slidenum">
              <a:rPr lang="zh-CN" altLang="zh-CN"/>
              <a:pPr/>
              <a:t>‹#›</a:t>
            </a:fld>
            <a:endParaRPr lang="zh-CN" altLang="zh-CN"/>
          </a:p>
        </p:txBody>
      </p:sp>
    </p:spTree>
    <p:extLst>
      <p:ext uri="{BB962C8B-B14F-4D97-AF65-F5344CB8AC3E}">
        <p14:creationId xmlns:p14="http://schemas.microsoft.com/office/powerpoint/2010/main" val="2964267834"/>
      </p:ext>
    </p:extLst>
  </p:cSld>
  <p:clrMapOvr>
    <a:masterClrMapping/>
  </p:clrMapOvr>
  <p:transition>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2017FD94-4009-4EF4-8380-DF019D02110C}" type="datetimeFigureOut">
              <a:rPr lang="zh-CN" altLang="en-US"/>
              <a:pPr/>
              <a:t>2015/8/25 Tuesday</a:t>
            </a:fld>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ECC6F34-6645-4030-9B76-6CD24E03338A}" type="slidenum">
              <a:rPr lang="zh-CN" altLang="zh-CN"/>
              <a:pPr/>
              <a:t>‹#›</a:t>
            </a:fld>
            <a:endParaRPr lang="zh-CN" altLang="zh-CN"/>
          </a:p>
        </p:txBody>
      </p:sp>
    </p:spTree>
    <p:extLst>
      <p:ext uri="{BB962C8B-B14F-4D97-AF65-F5344CB8AC3E}">
        <p14:creationId xmlns:p14="http://schemas.microsoft.com/office/powerpoint/2010/main" val="893957962"/>
      </p:ext>
    </p:extLst>
  </p:cSld>
  <p:clrMapOvr>
    <a:masterClrMapping/>
  </p:clrMapOvr>
  <p:transition>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0A2206B5-0A9A-47E3-9C05-3415BB10CAF6}" type="datetimeFigureOut">
              <a:rPr lang="zh-CN" altLang="en-US"/>
              <a:pPr/>
              <a:t>2015/8/25 Tuesday</a:t>
            </a:fld>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FC84A2CD-36B2-43C3-B6D7-E1E46743091D}" type="slidenum">
              <a:rPr lang="zh-CN" altLang="zh-CN"/>
              <a:pPr/>
              <a:t>‹#›</a:t>
            </a:fld>
            <a:endParaRPr lang="zh-CN" altLang="zh-CN"/>
          </a:p>
        </p:txBody>
      </p:sp>
    </p:spTree>
    <p:extLst>
      <p:ext uri="{BB962C8B-B14F-4D97-AF65-F5344CB8AC3E}">
        <p14:creationId xmlns:p14="http://schemas.microsoft.com/office/powerpoint/2010/main" val="1420823446"/>
      </p:ext>
    </p:extLst>
  </p:cSld>
  <p:clrMapOvr>
    <a:masterClrMapping/>
  </p:clrMapOvr>
  <p:transition>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272BF038-A1F4-4D44-AF2F-DBAD5EE96FAC}" type="datetimeFigureOut">
              <a:rPr lang="zh-CN" altLang="en-US"/>
              <a:pPr/>
              <a:t>2015/8/25 Tuesday</a:t>
            </a:fld>
            <a:endParaRPr lang="zh-CN"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361B0F49-0565-40E3-BEB5-B80C445B742E}" type="slidenum">
              <a:rPr lang="zh-CN" altLang="zh-CN"/>
              <a:pPr/>
              <a:t>‹#›</a:t>
            </a:fld>
            <a:endParaRPr lang="zh-CN" altLang="zh-CN"/>
          </a:p>
        </p:txBody>
      </p:sp>
    </p:spTree>
    <p:extLst>
      <p:ext uri="{BB962C8B-B14F-4D97-AF65-F5344CB8AC3E}">
        <p14:creationId xmlns:p14="http://schemas.microsoft.com/office/powerpoint/2010/main" val="567737023"/>
      </p:ext>
    </p:extLst>
  </p:cSld>
  <p:clrMapOvr>
    <a:masterClrMapping/>
  </p:clrMapOvr>
  <p:transition>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E212903C-3879-4EAA-A5EE-8E59B44AFDC2}" type="datetimeFigureOut">
              <a:rPr lang="zh-CN" altLang="en-US"/>
              <a:pPr/>
              <a:t>2015/8/25 Tuesday</a:t>
            </a:fld>
            <a:endParaRPr lang="zh-CN"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E791B99F-0AB4-401B-BA14-9F9B8AA78BFF}" type="slidenum">
              <a:rPr lang="zh-CN" altLang="zh-CN"/>
              <a:pPr/>
              <a:t>‹#›</a:t>
            </a:fld>
            <a:endParaRPr lang="zh-CN" altLang="zh-CN"/>
          </a:p>
        </p:txBody>
      </p:sp>
    </p:spTree>
    <p:extLst>
      <p:ext uri="{BB962C8B-B14F-4D97-AF65-F5344CB8AC3E}">
        <p14:creationId xmlns:p14="http://schemas.microsoft.com/office/powerpoint/2010/main" val="2738457961"/>
      </p:ext>
    </p:extLst>
  </p:cSld>
  <p:clrMapOvr>
    <a:masterClrMapping/>
  </p:clrMapOvr>
  <p:transition>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FB9135A9-5367-4941-9421-2A055E0E383F}" type="datetimeFigureOut">
              <a:rPr lang="zh-CN" altLang="en-US"/>
              <a:pPr/>
              <a:t>2015/8/25 Tuesday</a:t>
            </a:fld>
            <a:endParaRPr lang="zh-CN"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8D25FE4F-179B-4D1B-B080-2B7DBD7365DC}" type="slidenum">
              <a:rPr lang="zh-CN" altLang="zh-CN"/>
              <a:pPr/>
              <a:t>‹#›</a:t>
            </a:fld>
            <a:endParaRPr lang="zh-CN" altLang="zh-CN"/>
          </a:p>
        </p:txBody>
      </p:sp>
    </p:spTree>
    <p:extLst>
      <p:ext uri="{BB962C8B-B14F-4D97-AF65-F5344CB8AC3E}">
        <p14:creationId xmlns:p14="http://schemas.microsoft.com/office/powerpoint/2010/main" val="4160893515"/>
      </p:ext>
    </p:extLst>
  </p:cSld>
  <p:clrMapOvr>
    <a:masterClrMapping/>
  </p:clrMapOvr>
  <p:transition>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7E5AF55E-F7E3-456C-8D8A-9239AE1FD652}" type="slidenum">
              <a:rPr lang="en-US"/>
              <a:pPr/>
              <a:t>‹#›</a:t>
            </a:fld>
            <a:endParaRPr lang="en-US"/>
          </a:p>
        </p:txBody>
      </p:sp>
    </p:spTree>
    <p:extLst>
      <p:ext uri="{BB962C8B-B14F-4D97-AF65-F5344CB8AC3E}">
        <p14:creationId xmlns:p14="http://schemas.microsoft.com/office/powerpoint/2010/main" val="38044198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9165F24-560B-4661-8821-1CD6F25D25B7}" type="datetimeFigureOut">
              <a:rPr lang="zh-CN" altLang="en-US"/>
              <a:pPr/>
              <a:t>2015/8/25 Tuesday</a:t>
            </a:fld>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923E6F8F-7CFE-43CF-8E36-680E627B5898}" type="slidenum">
              <a:rPr lang="zh-CN" altLang="zh-CN"/>
              <a:pPr/>
              <a:t>‹#›</a:t>
            </a:fld>
            <a:endParaRPr lang="zh-CN" altLang="zh-CN"/>
          </a:p>
        </p:txBody>
      </p:sp>
    </p:spTree>
    <p:extLst>
      <p:ext uri="{BB962C8B-B14F-4D97-AF65-F5344CB8AC3E}">
        <p14:creationId xmlns:p14="http://schemas.microsoft.com/office/powerpoint/2010/main" val="488892834"/>
      </p:ext>
    </p:extLst>
  </p:cSld>
  <p:clrMapOvr>
    <a:masterClrMapping/>
  </p:clrMapOvr>
  <p:transition>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4AE9FA28-5439-44D1-A463-AD35DDE8EAE6}" type="datetimeFigureOut">
              <a:rPr lang="zh-CN" altLang="en-US"/>
              <a:pPr/>
              <a:t>2015/8/25 Tuesday</a:t>
            </a:fld>
            <a:endParaRPr lang="zh-CN"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06040EB9-22A0-4BE2-9AB0-7F14C689551C}" type="slidenum">
              <a:rPr lang="zh-CN" altLang="zh-CN"/>
              <a:pPr/>
              <a:t>‹#›</a:t>
            </a:fld>
            <a:endParaRPr lang="zh-CN" altLang="zh-CN"/>
          </a:p>
        </p:txBody>
      </p:sp>
    </p:spTree>
    <p:extLst>
      <p:ext uri="{BB962C8B-B14F-4D97-AF65-F5344CB8AC3E}">
        <p14:creationId xmlns:p14="http://schemas.microsoft.com/office/powerpoint/2010/main" val="2109464235"/>
      </p:ext>
    </p:extLst>
  </p:cSld>
  <p:clrMapOvr>
    <a:masterClrMapping/>
  </p:clrMapOvr>
  <p:transition>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9924ADE4-CDE6-44C7-8792-0C03EC9FF131}" type="datetimeFigureOut">
              <a:rPr lang="zh-CN" altLang="en-US"/>
              <a:pPr/>
              <a:t>2015/8/25 Tuesday</a:t>
            </a:fld>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106AC98-F4A5-4269-9987-87D5F0186F76}" type="slidenum">
              <a:rPr lang="zh-CN" altLang="zh-CN"/>
              <a:pPr/>
              <a:t>‹#›</a:t>
            </a:fld>
            <a:endParaRPr lang="zh-CN" altLang="zh-CN"/>
          </a:p>
        </p:txBody>
      </p:sp>
    </p:spTree>
    <p:extLst>
      <p:ext uri="{BB962C8B-B14F-4D97-AF65-F5344CB8AC3E}">
        <p14:creationId xmlns:p14="http://schemas.microsoft.com/office/powerpoint/2010/main" val="1244053210"/>
      </p:ext>
    </p:extLst>
  </p:cSld>
  <p:clrMapOvr>
    <a:masterClrMapping/>
  </p:clrMapOvr>
  <p:transition>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6225" y="103188"/>
            <a:ext cx="2060575" cy="59531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42913" y="103188"/>
            <a:ext cx="6030912" cy="59531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1A37EB6-47C3-4243-9B1B-C0E5297C03D1}" type="datetimeFigureOut">
              <a:rPr lang="zh-CN" altLang="en-US"/>
              <a:pPr/>
              <a:t>2015/8/25 Tuesday</a:t>
            </a:fld>
            <a:endParaRPr lang="zh-CN"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A40D1D5E-7062-4925-8824-21C01E60A377}" type="slidenum">
              <a:rPr lang="zh-CN" altLang="zh-CN"/>
              <a:pPr/>
              <a:t>‹#›</a:t>
            </a:fld>
            <a:endParaRPr lang="zh-CN" altLang="zh-CN"/>
          </a:p>
        </p:txBody>
      </p:sp>
    </p:spTree>
    <p:extLst>
      <p:ext uri="{BB962C8B-B14F-4D97-AF65-F5344CB8AC3E}">
        <p14:creationId xmlns:p14="http://schemas.microsoft.com/office/powerpoint/2010/main" val="1794622517"/>
      </p:ext>
    </p:extLst>
  </p:cSld>
  <p:clrMapOvr>
    <a:masterClrMapping/>
  </p:clrMapOvr>
  <p:transition>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6146" name="Picture 2" descr="sky, sunset, stars"/>
          <p:cNvPicPr>
            <a:picLocks noChangeAspect="1" noChangeArrowheads="1"/>
          </p:cNvPicPr>
          <p:nvPr/>
        </p:nvPicPr>
        <p:blipFill>
          <a:blip r:embed="rId2">
            <a:extLst>
              <a:ext uri="{28A0092B-C50C-407E-A947-70E740481C1C}">
                <a14:useLocalDpi xmlns:a14="http://schemas.microsoft.com/office/drawing/2010/main" val="0"/>
              </a:ext>
            </a:extLst>
          </a:blip>
          <a:srcRect l="16119" t="18324" r="11572"/>
          <a:stretch>
            <a:fillRect/>
          </a:stretch>
        </p:blipFill>
        <p:spPr bwMode="auto">
          <a:xfrm>
            <a:off x="0" y="0"/>
            <a:ext cx="9158288" cy="688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7" name="组合 10"/>
          <p:cNvGrpSpPr>
            <a:grpSpLocks/>
          </p:cNvGrpSpPr>
          <p:nvPr userDrawn="1"/>
        </p:nvGrpSpPr>
        <p:grpSpPr bwMode="auto">
          <a:xfrm>
            <a:off x="1906588" y="1847850"/>
            <a:ext cx="5484812" cy="342900"/>
            <a:chOff x="0" y="0"/>
            <a:chExt cx="5486018" cy="343165"/>
          </a:xfrm>
        </p:grpSpPr>
        <p:sp>
          <p:nvSpPr>
            <p:cNvPr id="6148" name="L 形 11"/>
            <p:cNvSpPr>
              <a:spLocks/>
            </p:cNvSpPr>
            <p:nvPr/>
          </p:nvSpPr>
          <p:spPr bwMode="auto">
            <a:xfrm rot="5400000" flipV="1">
              <a:off x="4090154" y="-1052700"/>
              <a:ext cx="343164" cy="2448564"/>
            </a:xfrm>
            <a:custGeom>
              <a:avLst/>
              <a:gdLst>
                <a:gd name="T0" fmla="*/ 0 w 343164"/>
                <a:gd name="T1" fmla="*/ 0 h 2448564"/>
                <a:gd name="T2" fmla="*/ 50761 w 343164"/>
                <a:gd name="T3" fmla="*/ 0 h 2448564"/>
                <a:gd name="T4" fmla="*/ 50761 w 343164"/>
                <a:gd name="T5" fmla="*/ 2393706 h 2448564"/>
                <a:gd name="T6" fmla="*/ 343164 w 343164"/>
                <a:gd name="T7" fmla="*/ 2393706 h 2448564"/>
                <a:gd name="T8" fmla="*/ 343164 w 343164"/>
                <a:gd name="T9" fmla="*/ 2448564 h 2448564"/>
                <a:gd name="T10" fmla="*/ 0 w 343164"/>
                <a:gd name="T11" fmla="*/ 2448564 h 2448564"/>
                <a:gd name="T12" fmla="*/ 0 w 343164"/>
                <a:gd name="T13" fmla="*/ 0 h 2448564"/>
              </a:gdLst>
              <a:ahLst/>
              <a:cxnLst>
                <a:cxn ang="0">
                  <a:pos x="T0" y="T1"/>
                </a:cxn>
                <a:cxn ang="0">
                  <a:pos x="T2" y="T3"/>
                </a:cxn>
                <a:cxn ang="0">
                  <a:pos x="T4" y="T5"/>
                </a:cxn>
                <a:cxn ang="0">
                  <a:pos x="T6" y="T7"/>
                </a:cxn>
                <a:cxn ang="0">
                  <a:pos x="T8" y="T9"/>
                </a:cxn>
                <a:cxn ang="0">
                  <a:pos x="T10" y="T11"/>
                </a:cxn>
                <a:cxn ang="0">
                  <a:pos x="T12" y="T13"/>
                </a:cxn>
              </a:cxnLst>
              <a:rect l="0" t="0" r="r" b="b"/>
              <a:pathLst>
                <a:path w="343164" h="2448564">
                  <a:moveTo>
                    <a:pt x="0" y="0"/>
                  </a:moveTo>
                  <a:lnTo>
                    <a:pt x="50761" y="0"/>
                  </a:lnTo>
                  <a:lnTo>
                    <a:pt x="50761" y="2393706"/>
                  </a:lnTo>
                  <a:lnTo>
                    <a:pt x="343164" y="2393706"/>
                  </a:lnTo>
                  <a:lnTo>
                    <a:pt x="343164" y="2448564"/>
                  </a:lnTo>
                  <a:lnTo>
                    <a:pt x="0" y="2448564"/>
                  </a:lnTo>
                  <a:lnTo>
                    <a:pt x="0" y="0"/>
                  </a:lnTo>
                  <a:close/>
                </a:path>
              </a:pathLst>
            </a:custGeom>
            <a:solidFill>
              <a:srgbClr val="FFFFFF">
                <a:alpha val="59999"/>
              </a:srgbClr>
            </a:solidFill>
            <a:ln w="12700" cap="flat" cmpd="sng">
              <a:solidFill>
                <a:schemeClr val="tx1"/>
              </a:solidFill>
              <a:bevel/>
              <a:headEnd/>
              <a:tailEnd/>
            </a:ln>
          </p:spPr>
          <p:txBody>
            <a:bodyPr anchor="ctr"/>
            <a:lstStyle/>
            <a:p>
              <a:endParaRPr lang="zh-CN" altLang="en-US"/>
            </a:p>
          </p:txBody>
        </p:sp>
        <p:sp>
          <p:nvSpPr>
            <p:cNvPr id="6149" name="L 形 12"/>
            <p:cNvSpPr>
              <a:spLocks/>
            </p:cNvSpPr>
            <p:nvPr/>
          </p:nvSpPr>
          <p:spPr bwMode="auto">
            <a:xfrm rot="16200000" flipH="1" flipV="1">
              <a:off x="1094732" y="-1094731"/>
              <a:ext cx="343164" cy="2532627"/>
            </a:xfrm>
            <a:custGeom>
              <a:avLst/>
              <a:gdLst>
                <a:gd name="T0" fmla="*/ 0 w 343164"/>
                <a:gd name="T1" fmla="*/ 0 h 2532627"/>
                <a:gd name="T2" fmla="*/ 50761 w 343164"/>
                <a:gd name="T3" fmla="*/ 0 h 2532627"/>
                <a:gd name="T4" fmla="*/ 50761 w 343164"/>
                <a:gd name="T5" fmla="*/ 2477769 h 2532627"/>
                <a:gd name="T6" fmla="*/ 343164 w 343164"/>
                <a:gd name="T7" fmla="*/ 2477769 h 2532627"/>
                <a:gd name="T8" fmla="*/ 343164 w 343164"/>
                <a:gd name="T9" fmla="*/ 2532627 h 2532627"/>
                <a:gd name="T10" fmla="*/ 0 w 343164"/>
                <a:gd name="T11" fmla="*/ 2532627 h 2532627"/>
                <a:gd name="T12" fmla="*/ 0 w 343164"/>
                <a:gd name="T13" fmla="*/ 0 h 2532627"/>
              </a:gdLst>
              <a:ahLst/>
              <a:cxnLst>
                <a:cxn ang="0">
                  <a:pos x="T0" y="T1"/>
                </a:cxn>
                <a:cxn ang="0">
                  <a:pos x="T2" y="T3"/>
                </a:cxn>
                <a:cxn ang="0">
                  <a:pos x="T4" y="T5"/>
                </a:cxn>
                <a:cxn ang="0">
                  <a:pos x="T6" y="T7"/>
                </a:cxn>
                <a:cxn ang="0">
                  <a:pos x="T8" y="T9"/>
                </a:cxn>
                <a:cxn ang="0">
                  <a:pos x="T10" y="T11"/>
                </a:cxn>
                <a:cxn ang="0">
                  <a:pos x="T12" y="T13"/>
                </a:cxn>
              </a:cxnLst>
              <a:rect l="0" t="0" r="r" b="b"/>
              <a:pathLst>
                <a:path w="343164" h="2532627">
                  <a:moveTo>
                    <a:pt x="0" y="0"/>
                  </a:moveTo>
                  <a:lnTo>
                    <a:pt x="50761" y="0"/>
                  </a:lnTo>
                  <a:lnTo>
                    <a:pt x="50761" y="2477769"/>
                  </a:lnTo>
                  <a:lnTo>
                    <a:pt x="343164" y="2477769"/>
                  </a:lnTo>
                  <a:lnTo>
                    <a:pt x="343164" y="2532627"/>
                  </a:lnTo>
                  <a:lnTo>
                    <a:pt x="0" y="2532627"/>
                  </a:lnTo>
                  <a:lnTo>
                    <a:pt x="0" y="0"/>
                  </a:lnTo>
                  <a:close/>
                </a:path>
              </a:pathLst>
            </a:custGeom>
            <a:solidFill>
              <a:srgbClr val="FFFFFF">
                <a:alpha val="59999"/>
              </a:srgbClr>
            </a:solidFill>
            <a:ln w="12700" cap="flat" cmpd="sng">
              <a:solidFill>
                <a:schemeClr val="tx1"/>
              </a:solidFill>
              <a:bevel/>
              <a:headEnd/>
              <a:tailEnd/>
            </a:ln>
          </p:spPr>
          <p:txBody>
            <a:bodyPr anchor="ctr"/>
            <a:lstStyle/>
            <a:p>
              <a:endParaRPr lang="zh-CN" altLang="en-US"/>
            </a:p>
          </p:txBody>
        </p:sp>
      </p:grpSp>
      <p:grpSp>
        <p:nvGrpSpPr>
          <p:cNvPr id="6150" name="组合 13"/>
          <p:cNvGrpSpPr>
            <a:grpSpLocks/>
          </p:cNvGrpSpPr>
          <p:nvPr userDrawn="1"/>
        </p:nvGrpSpPr>
        <p:grpSpPr bwMode="auto">
          <a:xfrm flipV="1">
            <a:off x="1906588" y="3632200"/>
            <a:ext cx="5484812" cy="344488"/>
            <a:chOff x="0" y="0"/>
            <a:chExt cx="5486018" cy="343165"/>
          </a:xfrm>
        </p:grpSpPr>
        <p:sp>
          <p:nvSpPr>
            <p:cNvPr id="6151" name="L 形 14"/>
            <p:cNvSpPr>
              <a:spLocks/>
            </p:cNvSpPr>
            <p:nvPr/>
          </p:nvSpPr>
          <p:spPr bwMode="auto">
            <a:xfrm rot="5400000" flipV="1">
              <a:off x="4580691" y="-562163"/>
              <a:ext cx="343164" cy="1467490"/>
            </a:xfrm>
            <a:custGeom>
              <a:avLst/>
              <a:gdLst>
                <a:gd name="T0" fmla="*/ 0 w 343164"/>
                <a:gd name="T1" fmla="*/ 0 h 1467490"/>
                <a:gd name="T2" fmla="*/ 50761 w 343164"/>
                <a:gd name="T3" fmla="*/ 0 h 1467490"/>
                <a:gd name="T4" fmla="*/ 50761 w 343164"/>
                <a:gd name="T5" fmla="*/ 1412632 h 1467490"/>
                <a:gd name="T6" fmla="*/ 343164 w 343164"/>
                <a:gd name="T7" fmla="*/ 1412632 h 1467490"/>
                <a:gd name="T8" fmla="*/ 343164 w 343164"/>
                <a:gd name="T9" fmla="*/ 1467490 h 1467490"/>
                <a:gd name="T10" fmla="*/ 0 w 343164"/>
                <a:gd name="T11" fmla="*/ 1467490 h 1467490"/>
                <a:gd name="T12" fmla="*/ 0 w 343164"/>
                <a:gd name="T13" fmla="*/ 0 h 1467490"/>
              </a:gdLst>
              <a:ahLst/>
              <a:cxnLst>
                <a:cxn ang="0">
                  <a:pos x="T0" y="T1"/>
                </a:cxn>
                <a:cxn ang="0">
                  <a:pos x="T2" y="T3"/>
                </a:cxn>
                <a:cxn ang="0">
                  <a:pos x="T4" y="T5"/>
                </a:cxn>
                <a:cxn ang="0">
                  <a:pos x="T6" y="T7"/>
                </a:cxn>
                <a:cxn ang="0">
                  <a:pos x="T8" y="T9"/>
                </a:cxn>
                <a:cxn ang="0">
                  <a:pos x="T10" y="T11"/>
                </a:cxn>
                <a:cxn ang="0">
                  <a:pos x="T12" y="T13"/>
                </a:cxn>
              </a:cxnLst>
              <a:rect l="0" t="0" r="r" b="b"/>
              <a:pathLst>
                <a:path w="343164" h="1467490">
                  <a:moveTo>
                    <a:pt x="0" y="0"/>
                  </a:moveTo>
                  <a:lnTo>
                    <a:pt x="50761" y="0"/>
                  </a:lnTo>
                  <a:lnTo>
                    <a:pt x="50761" y="1412632"/>
                  </a:lnTo>
                  <a:lnTo>
                    <a:pt x="343164" y="1412632"/>
                  </a:lnTo>
                  <a:lnTo>
                    <a:pt x="343164" y="1467490"/>
                  </a:lnTo>
                  <a:lnTo>
                    <a:pt x="0" y="1467490"/>
                  </a:lnTo>
                  <a:lnTo>
                    <a:pt x="0" y="0"/>
                  </a:lnTo>
                  <a:close/>
                </a:path>
              </a:pathLst>
            </a:custGeom>
            <a:solidFill>
              <a:srgbClr val="FFFFFF">
                <a:alpha val="59999"/>
              </a:srgbClr>
            </a:solidFill>
            <a:ln w="12700" cap="flat" cmpd="sng">
              <a:solidFill>
                <a:schemeClr val="tx1"/>
              </a:solidFill>
              <a:bevel/>
              <a:headEnd/>
              <a:tailEnd/>
            </a:ln>
          </p:spPr>
          <p:txBody>
            <a:bodyPr anchor="ctr"/>
            <a:lstStyle/>
            <a:p>
              <a:endParaRPr lang="zh-CN" altLang="en-US"/>
            </a:p>
          </p:txBody>
        </p:sp>
        <p:sp>
          <p:nvSpPr>
            <p:cNvPr id="6152" name="L 形 15"/>
            <p:cNvSpPr>
              <a:spLocks/>
            </p:cNvSpPr>
            <p:nvPr/>
          </p:nvSpPr>
          <p:spPr bwMode="auto">
            <a:xfrm rot="16200000" flipH="1" flipV="1">
              <a:off x="494230" y="-494229"/>
              <a:ext cx="343164" cy="1331623"/>
            </a:xfrm>
            <a:custGeom>
              <a:avLst/>
              <a:gdLst>
                <a:gd name="T0" fmla="*/ 0 w 343164"/>
                <a:gd name="T1" fmla="*/ 0 h 1331623"/>
                <a:gd name="T2" fmla="*/ 50761 w 343164"/>
                <a:gd name="T3" fmla="*/ 0 h 1331623"/>
                <a:gd name="T4" fmla="*/ 50761 w 343164"/>
                <a:gd name="T5" fmla="*/ 1276765 h 1331623"/>
                <a:gd name="T6" fmla="*/ 343164 w 343164"/>
                <a:gd name="T7" fmla="*/ 1276765 h 1331623"/>
                <a:gd name="T8" fmla="*/ 343164 w 343164"/>
                <a:gd name="T9" fmla="*/ 1331623 h 1331623"/>
                <a:gd name="T10" fmla="*/ 0 w 343164"/>
                <a:gd name="T11" fmla="*/ 1331623 h 1331623"/>
                <a:gd name="T12" fmla="*/ 0 w 343164"/>
                <a:gd name="T13" fmla="*/ 0 h 1331623"/>
              </a:gdLst>
              <a:ahLst/>
              <a:cxnLst>
                <a:cxn ang="0">
                  <a:pos x="T0" y="T1"/>
                </a:cxn>
                <a:cxn ang="0">
                  <a:pos x="T2" y="T3"/>
                </a:cxn>
                <a:cxn ang="0">
                  <a:pos x="T4" y="T5"/>
                </a:cxn>
                <a:cxn ang="0">
                  <a:pos x="T6" y="T7"/>
                </a:cxn>
                <a:cxn ang="0">
                  <a:pos x="T8" y="T9"/>
                </a:cxn>
                <a:cxn ang="0">
                  <a:pos x="T10" y="T11"/>
                </a:cxn>
                <a:cxn ang="0">
                  <a:pos x="T12" y="T13"/>
                </a:cxn>
              </a:cxnLst>
              <a:rect l="0" t="0" r="r" b="b"/>
              <a:pathLst>
                <a:path w="343164" h="1331623">
                  <a:moveTo>
                    <a:pt x="0" y="0"/>
                  </a:moveTo>
                  <a:lnTo>
                    <a:pt x="50761" y="0"/>
                  </a:lnTo>
                  <a:lnTo>
                    <a:pt x="50761" y="1276765"/>
                  </a:lnTo>
                  <a:lnTo>
                    <a:pt x="343164" y="1276765"/>
                  </a:lnTo>
                  <a:lnTo>
                    <a:pt x="343164" y="1331623"/>
                  </a:lnTo>
                  <a:lnTo>
                    <a:pt x="0" y="1331623"/>
                  </a:lnTo>
                  <a:lnTo>
                    <a:pt x="0" y="0"/>
                  </a:lnTo>
                  <a:close/>
                </a:path>
              </a:pathLst>
            </a:custGeom>
            <a:solidFill>
              <a:srgbClr val="FFFFFF">
                <a:alpha val="59999"/>
              </a:srgbClr>
            </a:solidFill>
            <a:ln w="12700" cap="flat" cmpd="sng">
              <a:solidFill>
                <a:schemeClr val="tx1"/>
              </a:solidFill>
              <a:bevel/>
              <a:headEnd/>
              <a:tailEnd/>
            </a:ln>
          </p:spPr>
          <p:txBody>
            <a:bodyPr anchor="ctr"/>
            <a:lstStyle/>
            <a:p>
              <a:endParaRPr lang="zh-CN" altLang="en-US"/>
            </a:p>
          </p:txBody>
        </p:sp>
      </p:grpSp>
      <p:sp>
        <p:nvSpPr>
          <p:cNvPr id="6153" name="KSO_FD"/>
          <p:cNvSpPr>
            <a:spLocks noGrp="1" noChangeArrowheads="1"/>
          </p:cNvSpPr>
          <p:nvPr>
            <p:ph type="dt" sz="half" idx="2"/>
          </p:nvPr>
        </p:nvSpPr>
        <p:spPr>
          <a:xfrm>
            <a:off x="457200" y="6245225"/>
            <a:ext cx="2133600" cy="476250"/>
          </a:xfrm>
        </p:spPr>
        <p:txBody>
          <a:bodyPr/>
          <a:lstStyle>
            <a:lvl1pPr>
              <a:defRPr/>
            </a:lvl1pPr>
          </a:lstStyle>
          <a:p>
            <a:fld id="{16FE6EB0-FA85-4D44-BC12-E90E9273A956}" type="datetimeFigureOut">
              <a:rPr lang="en-US"/>
              <a:pPr/>
              <a:t>8/25/2015</a:t>
            </a:fld>
            <a:endParaRPr lang="en-US"/>
          </a:p>
        </p:txBody>
      </p:sp>
      <p:sp>
        <p:nvSpPr>
          <p:cNvPr id="6154" name="KSO_FT"/>
          <p:cNvSpPr>
            <a:spLocks noGrp="1" noChangeArrowheads="1"/>
          </p:cNvSpPr>
          <p:nvPr>
            <p:ph type="ftr" sz="quarter" idx="3"/>
          </p:nvPr>
        </p:nvSpPr>
        <p:spPr>
          <a:xfrm>
            <a:off x="3124200" y="6242050"/>
            <a:ext cx="2895600" cy="476250"/>
          </a:xfrm>
        </p:spPr>
        <p:txBody>
          <a:bodyPr/>
          <a:lstStyle>
            <a:lvl1pPr>
              <a:defRPr/>
            </a:lvl1pPr>
          </a:lstStyle>
          <a:p>
            <a:endParaRPr lang="en-US"/>
          </a:p>
        </p:txBody>
      </p:sp>
      <p:sp>
        <p:nvSpPr>
          <p:cNvPr id="6155" name="KSO_FN"/>
          <p:cNvSpPr>
            <a:spLocks noGrp="1" noChangeArrowheads="1"/>
          </p:cNvSpPr>
          <p:nvPr>
            <p:ph type="sldNum" sz="quarter" idx="4"/>
          </p:nvPr>
        </p:nvSpPr>
        <p:spPr>
          <a:xfrm>
            <a:off x="6553200" y="6245225"/>
            <a:ext cx="2133600" cy="476250"/>
          </a:xfrm>
        </p:spPr>
        <p:txBody>
          <a:bodyPr/>
          <a:lstStyle>
            <a:lvl1pPr>
              <a:defRPr/>
            </a:lvl1pPr>
          </a:lstStyle>
          <a:p>
            <a:fld id="{1CEA2DC0-98B3-43DA-BAA4-74AD84051178}" type="slidenum">
              <a:rPr lang="en-US"/>
              <a:pPr/>
              <a:t>‹#›</a:t>
            </a:fld>
            <a:endParaRPr lang="en-US"/>
          </a:p>
        </p:txBody>
      </p:sp>
      <p:sp>
        <p:nvSpPr>
          <p:cNvPr id="6156" name="KSO_BC1"/>
          <p:cNvSpPr>
            <a:spLocks noGrp="1" noChangeArrowheads="1"/>
          </p:cNvSpPr>
          <p:nvPr>
            <p:ph type="subTitle" idx="1"/>
          </p:nvPr>
        </p:nvSpPr>
        <p:spPr>
          <a:xfrm>
            <a:off x="3251200" y="3644900"/>
            <a:ext cx="2590800" cy="736600"/>
          </a:xfrm>
        </p:spPr>
        <p:txBody>
          <a:bodyPr/>
          <a:lstStyle>
            <a:lvl1pPr marL="0" indent="0" algn="ctr">
              <a:buFont typeface="Webdings" pitchFamily="18" charset="2"/>
              <a:buNone/>
              <a:defRPr sz="1800">
                <a:solidFill>
                  <a:schemeClr val="tx1"/>
                </a:solidFill>
              </a:defRPr>
            </a:lvl1pPr>
          </a:lstStyle>
          <a:p>
            <a:pPr lvl="0"/>
            <a:r>
              <a:rPr lang="zh-CN" noProof="0" smtClean="0"/>
              <a:t>单击此处编辑母版副标题样式</a:t>
            </a:r>
          </a:p>
        </p:txBody>
      </p:sp>
      <p:sp>
        <p:nvSpPr>
          <p:cNvPr id="6157" name="KSO_BT1"/>
          <p:cNvSpPr>
            <a:spLocks noGrp="1" noChangeArrowheads="1"/>
          </p:cNvSpPr>
          <p:nvPr>
            <p:ph type="ctrTitle"/>
          </p:nvPr>
        </p:nvSpPr>
        <p:spPr>
          <a:xfrm>
            <a:off x="2032000" y="2219325"/>
            <a:ext cx="5245100" cy="1254125"/>
          </a:xfrm>
        </p:spPr>
        <p:txBody>
          <a:bodyPr/>
          <a:lstStyle>
            <a:lvl1pPr algn="ctr">
              <a:defRPr sz="4000"/>
            </a:lvl1pPr>
          </a:lstStyle>
          <a:p>
            <a:pPr lvl="0"/>
            <a:r>
              <a:rPr lang="zh-CN" noProof="0" smtClean="0"/>
              <a:t>单击此处编辑母版标题样式</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DB0D6277-554B-4DC0-93E1-C7E9576FC2BF}" type="datetimeFigureOut">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0396908C-1934-4122-9D0C-E107FD2C66E6}" type="slidenum">
              <a:rPr lang="en-US"/>
              <a:pPr/>
              <a:t>‹#›</a:t>
            </a:fld>
            <a:endParaRPr lang="en-US"/>
          </a:p>
        </p:txBody>
      </p:sp>
    </p:spTree>
    <p:extLst>
      <p:ext uri="{BB962C8B-B14F-4D97-AF65-F5344CB8AC3E}">
        <p14:creationId xmlns:p14="http://schemas.microsoft.com/office/powerpoint/2010/main" val="1139388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49C66683-EFBE-473F-8D17-454DEFF5C9A2}" type="datetimeFigureOut">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5BEA2257-0615-4211-9CAF-4BB0773B9DA8}" type="slidenum">
              <a:rPr lang="en-US"/>
              <a:pPr/>
              <a:t>‹#›</a:t>
            </a:fld>
            <a:endParaRPr lang="en-US"/>
          </a:p>
        </p:txBody>
      </p:sp>
    </p:spTree>
    <p:extLst>
      <p:ext uri="{BB962C8B-B14F-4D97-AF65-F5344CB8AC3E}">
        <p14:creationId xmlns:p14="http://schemas.microsoft.com/office/powerpoint/2010/main" val="20367245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71475" y="1120775"/>
            <a:ext cx="4141788" cy="531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65663" y="1120775"/>
            <a:ext cx="4141787" cy="531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A182ACF7-9400-45E1-B04B-6F5BE53F0DEF}" type="datetimeFigureOut">
              <a:rPr lang="en-US"/>
              <a:pPr/>
              <a:t>8/25/2015</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A93F6034-DEA4-4DDF-A6C3-C4B349A58C46}" type="slidenum">
              <a:rPr lang="en-US"/>
              <a:pPr/>
              <a:t>‹#›</a:t>
            </a:fld>
            <a:endParaRPr lang="en-US"/>
          </a:p>
        </p:txBody>
      </p:sp>
    </p:spTree>
    <p:extLst>
      <p:ext uri="{BB962C8B-B14F-4D97-AF65-F5344CB8AC3E}">
        <p14:creationId xmlns:p14="http://schemas.microsoft.com/office/powerpoint/2010/main" val="30822126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36098DA9-0C3F-4069-A990-55B91D8D6BCE}" type="datetimeFigureOut">
              <a:rPr lang="en-US"/>
              <a:pPr/>
              <a:t>8/25/2015</a:t>
            </a:fld>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B1E35A82-D6EC-4E87-97D3-C9426A50C07B}" type="slidenum">
              <a:rPr lang="en-US"/>
              <a:pPr/>
              <a:t>‹#›</a:t>
            </a:fld>
            <a:endParaRPr lang="en-US"/>
          </a:p>
        </p:txBody>
      </p:sp>
    </p:spTree>
    <p:extLst>
      <p:ext uri="{BB962C8B-B14F-4D97-AF65-F5344CB8AC3E}">
        <p14:creationId xmlns:p14="http://schemas.microsoft.com/office/powerpoint/2010/main" val="23590740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6E56EB7E-20D1-4EAE-B009-5899D55D7E5B}" type="datetimeFigureOut">
              <a:rPr lang="en-US"/>
              <a:pPr/>
              <a:t>8/25/2015</a:t>
            </a:fld>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3AA2E528-4CF0-4246-924A-C2D4E3C63A19}" type="slidenum">
              <a:rPr lang="en-US"/>
              <a:pPr/>
              <a:t>‹#›</a:t>
            </a:fld>
            <a:endParaRPr lang="en-US"/>
          </a:p>
        </p:txBody>
      </p:sp>
    </p:spTree>
    <p:extLst>
      <p:ext uri="{BB962C8B-B14F-4D97-AF65-F5344CB8AC3E}">
        <p14:creationId xmlns:p14="http://schemas.microsoft.com/office/powerpoint/2010/main" val="43772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05E0DD46-0873-4A69-8F1D-05ABA54D0080}" type="slidenum">
              <a:rPr lang="en-US"/>
              <a:pPr/>
              <a:t>‹#›</a:t>
            </a:fld>
            <a:endParaRPr lang="en-US"/>
          </a:p>
        </p:txBody>
      </p:sp>
    </p:spTree>
    <p:extLst>
      <p:ext uri="{BB962C8B-B14F-4D97-AF65-F5344CB8AC3E}">
        <p14:creationId xmlns:p14="http://schemas.microsoft.com/office/powerpoint/2010/main" val="27432663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D9BF5E47-92FB-42D7-B2B8-DB67291621E7}" type="datetimeFigureOut">
              <a:rPr lang="en-US"/>
              <a:pPr/>
              <a:t>8/25/2015</a:t>
            </a:fld>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349DB165-1DDF-41BE-8264-CE35596F5B10}" type="slidenum">
              <a:rPr lang="en-US"/>
              <a:pPr/>
              <a:t>‹#›</a:t>
            </a:fld>
            <a:endParaRPr lang="en-US"/>
          </a:p>
        </p:txBody>
      </p:sp>
    </p:spTree>
    <p:extLst>
      <p:ext uri="{BB962C8B-B14F-4D97-AF65-F5344CB8AC3E}">
        <p14:creationId xmlns:p14="http://schemas.microsoft.com/office/powerpoint/2010/main" val="23921021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1C75B33E-C45F-4360-8631-CDA81431C85B}" type="datetimeFigureOut">
              <a:rPr lang="en-US"/>
              <a:pPr/>
              <a:t>8/25/2015</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6C246A94-ADBF-48C2-9FB5-285F18357FAB}" type="slidenum">
              <a:rPr lang="en-US"/>
              <a:pPr/>
              <a:t>‹#›</a:t>
            </a:fld>
            <a:endParaRPr lang="en-US"/>
          </a:p>
        </p:txBody>
      </p:sp>
    </p:spTree>
    <p:extLst>
      <p:ext uri="{BB962C8B-B14F-4D97-AF65-F5344CB8AC3E}">
        <p14:creationId xmlns:p14="http://schemas.microsoft.com/office/powerpoint/2010/main" val="33674237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F122216F-11DB-42E4-A868-DE1248798B14}" type="datetimeFigureOut">
              <a:rPr lang="en-US"/>
              <a:pPr/>
              <a:t>8/25/2015</a:t>
            </a:fld>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5E662C6C-D998-481B-8B56-80FD200D7E33}" type="slidenum">
              <a:rPr lang="en-US"/>
              <a:pPr/>
              <a:t>‹#›</a:t>
            </a:fld>
            <a:endParaRPr lang="en-US"/>
          </a:p>
        </p:txBody>
      </p:sp>
    </p:spTree>
    <p:extLst>
      <p:ext uri="{BB962C8B-B14F-4D97-AF65-F5344CB8AC3E}">
        <p14:creationId xmlns:p14="http://schemas.microsoft.com/office/powerpoint/2010/main" val="8638998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8A3C458C-7151-45CA-BFF8-1B6C1AF023BC}" type="datetimeFigureOut">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59E75D24-BDEE-489F-8DE8-7784AC91F08A}" type="slidenum">
              <a:rPr lang="en-US"/>
              <a:pPr/>
              <a:t>‹#›</a:t>
            </a:fld>
            <a:endParaRPr lang="en-US"/>
          </a:p>
        </p:txBody>
      </p:sp>
    </p:spTree>
    <p:extLst>
      <p:ext uri="{BB962C8B-B14F-4D97-AF65-F5344CB8AC3E}">
        <p14:creationId xmlns:p14="http://schemas.microsoft.com/office/powerpoint/2010/main" val="36021288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99250" y="166688"/>
            <a:ext cx="2108200" cy="62674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71475" y="166688"/>
            <a:ext cx="6175375" cy="62674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9C74282-9ADB-4889-9D1D-7FAB169DB683}" type="datetimeFigureOut">
              <a:rPr lang="en-US"/>
              <a:pPr/>
              <a:t>8/25/2015</a:t>
            </a:fld>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7BDD71AE-6A67-4C6F-B218-10D9FA099E51}" type="slidenum">
              <a:rPr lang="en-US"/>
              <a:pPr/>
              <a:t>‹#›</a:t>
            </a:fld>
            <a:endParaRPr lang="en-US"/>
          </a:p>
        </p:txBody>
      </p:sp>
    </p:spTree>
    <p:extLst>
      <p:ext uri="{BB962C8B-B14F-4D97-AF65-F5344CB8AC3E}">
        <p14:creationId xmlns:p14="http://schemas.microsoft.com/office/powerpoint/2010/main" val="1066207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6CADF9A9-3205-4FE9-A1E8-B2E1B3B6BC92}" type="slidenum">
              <a:rPr lang="en-US"/>
              <a:pPr/>
              <a:t>‹#›</a:t>
            </a:fld>
            <a:endParaRPr lang="en-US"/>
          </a:p>
        </p:txBody>
      </p:sp>
    </p:spTree>
    <p:extLst>
      <p:ext uri="{BB962C8B-B14F-4D97-AF65-F5344CB8AC3E}">
        <p14:creationId xmlns:p14="http://schemas.microsoft.com/office/powerpoint/2010/main" val="749690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F32B6725-446C-4C8B-8178-2CEDD86A32F8}" type="slidenum">
              <a:rPr lang="en-US"/>
              <a:pPr/>
              <a:t>‹#›</a:t>
            </a:fld>
            <a:endParaRPr lang="en-US"/>
          </a:p>
        </p:txBody>
      </p:sp>
    </p:spTree>
    <p:extLst>
      <p:ext uri="{BB962C8B-B14F-4D97-AF65-F5344CB8AC3E}">
        <p14:creationId xmlns:p14="http://schemas.microsoft.com/office/powerpoint/2010/main" val="3616351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C4AF2CE1-367F-497C-BE6D-323DCC7F4152}" type="slidenum">
              <a:rPr lang="en-US"/>
              <a:pPr/>
              <a:t>‹#›</a:t>
            </a:fld>
            <a:endParaRPr lang="en-US"/>
          </a:p>
        </p:txBody>
      </p:sp>
    </p:spTree>
    <p:extLst>
      <p:ext uri="{BB962C8B-B14F-4D97-AF65-F5344CB8AC3E}">
        <p14:creationId xmlns:p14="http://schemas.microsoft.com/office/powerpoint/2010/main" val="3191804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E7172895-59CA-4436-BC7D-A2DBCF753D0F}" type="slidenum">
              <a:rPr lang="en-US"/>
              <a:pPr/>
              <a:t>‹#›</a:t>
            </a:fld>
            <a:endParaRPr lang="en-US"/>
          </a:p>
        </p:txBody>
      </p:sp>
    </p:spTree>
    <p:extLst>
      <p:ext uri="{BB962C8B-B14F-4D97-AF65-F5344CB8AC3E}">
        <p14:creationId xmlns:p14="http://schemas.microsoft.com/office/powerpoint/2010/main" val="4183305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2DD58060-DF20-4CB9-BCC2-524EFB91D0ED}" type="slidenum">
              <a:rPr lang="en-US"/>
              <a:pPr/>
              <a:t>‹#›</a:t>
            </a:fld>
            <a:endParaRPr lang="en-US"/>
          </a:p>
        </p:txBody>
      </p:sp>
    </p:spTree>
    <p:extLst>
      <p:ext uri="{BB962C8B-B14F-4D97-AF65-F5344CB8AC3E}">
        <p14:creationId xmlns:p14="http://schemas.microsoft.com/office/powerpoint/2010/main" val="57047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董市老酒PPT母版"/>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8" name="Rectangle 4"/>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9" name="Rectangle 5"/>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0" name="Rectangle 6"/>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1" name="Rectangle 7"/>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698503D9-B407-41D5-B85B-E0724F332EA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053"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054"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D5949C88-15F4-4388-A567-C07B0A1CD44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sz="4400">
          <a:solidFill>
            <a:schemeClr val="tx2"/>
          </a:solidFill>
          <a:latin typeface="Times New Roman" pitchFamily="18" charset="0"/>
          <a:ea typeface="宋体" pitchFamily="2" charset="-122"/>
        </a:defRPr>
      </a:lvl5pPr>
      <a:lvl6pPr marL="457200" algn="ctr" rtl="0" eaLnBrk="0" fontAlgn="base" hangingPunct="0">
        <a:spcBef>
          <a:spcPct val="0"/>
        </a:spcBef>
        <a:spcAft>
          <a:spcPct val="0"/>
        </a:spcAft>
        <a:defRPr sz="4400">
          <a:solidFill>
            <a:schemeClr val="tx2"/>
          </a:solidFill>
          <a:latin typeface="Times New Roman" pitchFamily="18" charset="0"/>
          <a:ea typeface="宋体" pitchFamily="2" charset="-122"/>
        </a:defRPr>
      </a:lvl6pPr>
      <a:lvl7pPr marL="914400" algn="ctr" rtl="0" eaLnBrk="0" fontAlgn="base" hangingPunct="0">
        <a:spcBef>
          <a:spcPct val="0"/>
        </a:spcBef>
        <a:spcAft>
          <a:spcPct val="0"/>
        </a:spcAft>
        <a:defRPr sz="4400">
          <a:solidFill>
            <a:schemeClr val="tx2"/>
          </a:solidFill>
          <a:latin typeface="Times New Roman" pitchFamily="18" charset="0"/>
          <a:ea typeface="宋体" pitchFamily="2" charset="-122"/>
        </a:defRPr>
      </a:lvl7pPr>
      <a:lvl8pPr marL="1371600" algn="ctr" rtl="0" eaLnBrk="0" fontAlgn="base" hangingPunct="0">
        <a:spcBef>
          <a:spcPct val="0"/>
        </a:spcBef>
        <a:spcAft>
          <a:spcPct val="0"/>
        </a:spcAft>
        <a:defRPr sz="4400">
          <a:solidFill>
            <a:schemeClr val="tx2"/>
          </a:solidFill>
          <a:latin typeface="Times New Roman" pitchFamily="18" charset="0"/>
          <a:ea typeface="宋体" pitchFamily="2" charset="-122"/>
        </a:defRPr>
      </a:lvl8pPr>
      <a:lvl9pPr marL="1828800" algn="ctr" rtl="0" eaLnBrk="0" fontAlgn="base" hangingPunct="0">
        <a:spcBef>
          <a:spcPct val="0"/>
        </a:spcBef>
        <a:spcAft>
          <a:spcPct val="0"/>
        </a:spcAft>
        <a:defRPr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4763" y="0"/>
            <a:ext cx="2830513" cy="6856413"/>
            <a:chOff x="0" y="0"/>
            <a:chExt cx="1785" cy="4319"/>
          </a:xfrm>
        </p:grpSpPr>
        <p:sp>
          <p:nvSpPr>
            <p:cNvPr id="3075" name="未知"/>
            <p:cNvSpPr>
              <a:spLocks/>
            </p:cNvSpPr>
            <p:nvPr/>
          </p:nvSpPr>
          <p:spPr bwMode="auto">
            <a:xfrm>
              <a:off x="0" y="3262"/>
              <a:ext cx="472" cy="802"/>
            </a:xfrm>
            <a:custGeom>
              <a:avLst/>
              <a:gdLst>
                <a:gd name="T0" fmla="*/ 5 w 472"/>
                <a:gd name="T1" fmla="*/ 32 h 802"/>
                <a:gd name="T2" fmla="*/ 189 w 472"/>
                <a:gd name="T3" fmla="*/ 26 h 802"/>
                <a:gd name="T4" fmla="*/ 309 w 472"/>
                <a:gd name="T5" fmla="*/ 66 h 802"/>
                <a:gd name="T6" fmla="*/ 357 w 472"/>
                <a:gd name="T7" fmla="*/ 98 h 802"/>
                <a:gd name="T8" fmla="*/ 413 w 472"/>
                <a:gd name="T9" fmla="*/ 162 h 802"/>
                <a:gd name="T10" fmla="*/ 437 w 472"/>
                <a:gd name="T11" fmla="*/ 250 h 802"/>
                <a:gd name="T12" fmla="*/ 397 w 472"/>
                <a:gd name="T13" fmla="*/ 530 h 802"/>
                <a:gd name="T14" fmla="*/ 341 w 472"/>
                <a:gd name="T15" fmla="*/ 634 h 802"/>
                <a:gd name="T16" fmla="*/ 173 w 472"/>
                <a:gd name="T17" fmla="*/ 714 h 802"/>
                <a:gd name="T18" fmla="*/ 77 w 472"/>
                <a:gd name="T19" fmla="*/ 730 h 802"/>
                <a:gd name="T20" fmla="*/ 69 w 472"/>
                <a:gd name="T21" fmla="*/ 802 h 802"/>
                <a:gd name="T22" fmla="*/ 7 w 472"/>
                <a:gd name="T23" fmla="*/ 788 h 802"/>
                <a:gd name="T24" fmla="*/ 5 w 472"/>
                <a:gd name="T25" fmla="*/ 751 h 802"/>
                <a:gd name="T26" fmla="*/ 37 w 472"/>
                <a:gd name="T27" fmla="*/ 722 h 802"/>
                <a:gd name="T28" fmla="*/ 5 w 472"/>
                <a:gd name="T29" fmla="*/ 670 h 802"/>
                <a:gd name="T30" fmla="*/ 5 w 472"/>
                <a:gd name="T31" fmla="*/ 3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802">
                  <a:moveTo>
                    <a:pt x="5" y="32"/>
                  </a:moveTo>
                  <a:cubicBezTo>
                    <a:pt x="101" y="0"/>
                    <a:pt x="20" y="17"/>
                    <a:pt x="189" y="26"/>
                  </a:cubicBezTo>
                  <a:cubicBezTo>
                    <a:pt x="221" y="37"/>
                    <a:pt x="280" y="47"/>
                    <a:pt x="309" y="66"/>
                  </a:cubicBezTo>
                  <a:cubicBezTo>
                    <a:pt x="325" y="77"/>
                    <a:pt x="357" y="98"/>
                    <a:pt x="357" y="98"/>
                  </a:cubicBezTo>
                  <a:cubicBezTo>
                    <a:pt x="394" y="154"/>
                    <a:pt x="373" y="135"/>
                    <a:pt x="413" y="162"/>
                  </a:cubicBezTo>
                  <a:cubicBezTo>
                    <a:pt x="433" y="223"/>
                    <a:pt x="426" y="193"/>
                    <a:pt x="437" y="250"/>
                  </a:cubicBezTo>
                  <a:cubicBezTo>
                    <a:pt x="433" y="370"/>
                    <a:pt x="472" y="455"/>
                    <a:pt x="397" y="530"/>
                  </a:cubicBezTo>
                  <a:cubicBezTo>
                    <a:pt x="385" y="567"/>
                    <a:pt x="368" y="607"/>
                    <a:pt x="341" y="634"/>
                  </a:cubicBezTo>
                  <a:cubicBezTo>
                    <a:pt x="319" y="701"/>
                    <a:pt x="233" y="707"/>
                    <a:pt x="173" y="714"/>
                  </a:cubicBezTo>
                  <a:cubicBezTo>
                    <a:pt x="142" y="724"/>
                    <a:pt x="100" y="707"/>
                    <a:pt x="77" y="730"/>
                  </a:cubicBezTo>
                  <a:cubicBezTo>
                    <a:pt x="60" y="747"/>
                    <a:pt x="72" y="778"/>
                    <a:pt x="69" y="802"/>
                  </a:cubicBezTo>
                  <a:cubicBezTo>
                    <a:pt x="53" y="799"/>
                    <a:pt x="23" y="792"/>
                    <a:pt x="7" y="788"/>
                  </a:cubicBezTo>
                  <a:cubicBezTo>
                    <a:pt x="5" y="788"/>
                    <a:pt x="0" y="762"/>
                    <a:pt x="5" y="751"/>
                  </a:cubicBezTo>
                  <a:cubicBezTo>
                    <a:pt x="10" y="740"/>
                    <a:pt x="37" y="735"/>
                    <a:pt x="37" y="722"/>
                  </a:cubicBezTo>
                  <a:cubicBezTo>
                    <a:pt x="26" y="682"/>
                    <a:pt x="22" y="685"/>
                    <a:pt x="5" y="670"/>
                  </a:cubicBezTo>
                  <a:cubicBezTo>
                    <a:pt x="5" y="541"/>
                    <a:pt x="5" y="233"/>
                    <a:pt x="5" y="32"/>
                  </a:cubicBezTo>
                  <a:close/>
                </a:path>
              </a:pathLst>
            </a:custGeom>
            <a:solidFill>
              <a:schemeClr val="folHlink">
                <a:alpha val="50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3076" name="Group 4"/>
            <p:cNvGrpSpPr>
              <a:grpSpLocks/>
            </p:cNvGrpSpPr>
            <p:nvPr/>
          </p:nvGrpSpPr>
          <p:grpSpPr bwMode="auto">
            <a:xfrm rot="14964908" flipH="1">
              <a:off x="109" y="2441"/>
              <a:ext cx="452" cy="444"/>
              <a:chOff x="0" y="0"/>
              <a:chExt cx="129" cy="157"/>
            </a:xfrm>
          </p:grpSpPr>
          <p:sp>
            <p:nvSpPr>
              <p:cNvPr id="3077"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8"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9"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80" name="未知"/>
            <p:cNvSpPr>
              <a:spLocks/>
            </p:cNvSpPr>
            <p:nvPr/>
          </p:nvSpPr>
          <p:spPr bwMode="auto">
            <a:xfrm>
              <a:off x="95" y="1736"/>
              <a:ext cx="710" cy="768"/>
            </a:xfrm>
            <a:custGeom>
              <a:avLst/>
              <a:gdLst>
                <a:gd name="T0" fmla="*/ 14 w 710"/>
                <a:gd name="T1" fmla="*/ 416 h 768"/>
                <a:gd name="T2" fmla="*/ 14 w 710"/>
                <a:gd name="T3" fmla="*/ 272 h 768"/>
                <a:gd name="T4" fmla="*/ 102 w 710"/>
                <a:gd name="T5" fmla="*/ 144 h 768"/>
                <a:gd name="T6" fmla="*/ 150 w 710"/>
                <a:gd name="T7" fmla="*/ 96 h 768"/>
                <a:gd name="T8" fmla="*/ 198 w 710"/>
                <a:gd name="T9" fmla="*/ 64 h 768"/>
                <a:gd name="T10" fmla="*/ 350 w 710"/>
                <a:gd name="T11" fmla="*/ 0 h 768"/>
                <a:gd name="T12" fmla="*/ 534 w 710"/>
                <a:gd name="T13" fmla="*/ 8 h 768"/>
                <a:gd name="T14" fmla="*/ 662 w 710"/>
                <a:gd name="T15" fmla="*/ 96 h 768"/>
                <a:gd name="T16" fmla="*/ 710 w 710"/>
                <a:gd name="T17" fmla="*/ 200 h 768"/>
                <a:gd name="T18" fmla="*/ 702 w 710"/>
                <a:gd name="T19" fmla="*/ 400 h 768"/>
                <a:gd name="T20" fmla="*/ 678 w 710"/>
                <a:gd name="T21" fmla="*/ 448 h 768"/>
                <a:gd name="T22" fmla="*/ 550 w 710"/>
                <a:gd name="T23" fmla="*/ 632 h 768"/>
                <a:gd name="T24" fmla="*/ 518 w 710"/>
                <a:gd name="T25" fmla="*/ 656 h 768"/>
                <a:gd name="T26" fmla="*/ 470 w 710"/>
                <a:gd name="T27" fmla="*/ 664 h 768"/>
                <a:gd name="T28" fmla="*/ 518 w 710"/>
                <a:gd name="T29" fmla="*/ 680 h 768"/>
                <a:gd name="T30" fmla="*/ 566 w 710"/>
                <a:gd name="T31" fmla="*/ 696 h 768"/>
                <a:gd name="T32" fmla="*/ 574 w 710"/>
                <a:gd name="T33" fmla="*/ 720 h 768"/>
                <a:gd name="T34" fmla="*/ 526 w 710"/>
                <a:gd name="T35" fmla="*/ 736 h 768"/>
                <a:gd name="T36" fmla="*/ 502 w 710"/>
                <a:gd name="T37" fmla="*/ 752 h 768"/>
                <a:gd name="T38" fmla="*/ 454 w 710"/>
                <a:gd name="T39" fmla="*/ 768 h 768"/>
                <a:gd name="T40" fmla="*/ 438 w 710"/>
                <a:gd name="T41" fmla="*/ 712 h 768"/>
                <a:gd name="T42" fmla="*/ 246 w 710"/>
                <a:gd name="T43" fmla="*/ 688 h 768"/>
                <a:gd name="T44" fmla="*/ 134 w 710"/>
                <a:gd name="T45" fmla="*/ 648 h 768"/>
                <a:gd name="T46" fmla="*/ 110 w 710"/>
                <a:gd name="T47" fmla="*/ 624 h 768"/>
                <a:gd name="T48" fmla="*/ 78 w 710"/>
                <a:gd name="T49" fmla="*/ 576 h 768"/>
                <a:gd name="T50" fmla="*/ 54 w 710"/>
                <a:gd name="T51" fmla="*/ 464 h 768"/>
                <a:gd name="T52" fmla="*/ 30 w 710"/>
                <a:gd name="T53" fmla="*/ 408 h 768"/>
                <a:gd name="T54" fmla="*/ 22 w 710"/>
                <a:gd name="T55" fmla="*/ 384 h 768"/>
                <a:gd name="T56" fmla="*/ 14 w 710"/>
                <a:gd name="T57" fmla="*/ 416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10" h="768">
                  <a:moveTo>
                    <a:pt x="14" y="416"/>
                  </a:moveTo>
                  <a:cubicBezTo>
                    <a:pt x="6" y="353"/>
                    <a:pt x="0" y="339"/>
                    <a:pt x="14" y="272"/>
                  </a:cubicBezTo>
                  <a:cubicBezTo>
                    <a:pt x="24" y="227"/>
                    <a:pt x="72" y="178"/>
                    <a:pt x="102" y="144"/>
                  </a:cubicBezTo>
                  <a:cubicBezTo>
                    <a:pt x="117" y="127"/>
                    <a:pt x="134" y="112"/>
                    <a:pt x="150" y="96"/>
                  </a:cubicBezTo>
                  <a:cubicBezTo>
                    <a:pt x="164" y="82"/>
                    <a:pt x="198" y="64"/>
                    <a:pt x="198" y="64"/>
                  </a:cubicBezTo>
                  <a:cubicBezTo>
                    <a:pt x="231" y="14"/>
                    <a:pt x="294" y="7"/>
                    <a:pt x="350" y="0"/>
                  </a:cubicBezTo>
                  <a:cubicBezTo>
                    <a:pt x="411" y="3"/>
                    <a:pt x="473" y="1"/>
                    <a:pt x="534" y="8"/>
                  </a:cubicBezTo>
                  <a:cubicBezTo>
                    <a:pt x="582" y="13"/>
                    <a:pt x="624" y="71"/>
                    <a:pt x="662" y="96"/>
                  </a:cubicBezTo>
                  <a:cubicBezTo>
                    <a:pt x="691" y="140"/>
                    <a:pt x="698" y="151"/>
                    <a:pt x="710" y="200"/>
                  </a:cubicBezTo>
                  <a:cubicBezTo>
                    <a:pt x="707" y="267"/>
                    <a:pt x="707" y="333"/>
                    <a:pt x="702" y="400"/>
                  </a:cubicBezTo>
                  <a:cubicBezTo>
                    <a:pt x="700" y="423"/>
                    <a:pt x="688" y="428"/>
                    <a:pt x="678" y="448"/>
                  </a:cubicBezTo>
                  <a:cubicBezTo>
                    <a:pt x="646" y="512"/>
                    <a:pt x="626" y="607"/>
                    <a:pt x="550" y="632"/>
                  </a:cubicBezTo>
                  <a:cubicBezTo>
                    <a:pt x="539" y="640"/>
                    <a:pt x="530" y="651"/>
                    <a:pt x="518" y="656"/>
                  </a:cubicBezTo>
                  <a:cubicBezTo>
                    <a:pt x="503" y="662"/>
                    <a:pt x="470" y="648"/>
                    <a:pt x="470" y="664"/>
                  </a:cubicBezTo>
                  <a:cubicBezTo>
                    <a:pt x="470" y="681"/>
                    <a:pt x="502" y="675"/>
                    <a:pt x="518" y="680"/>
                  </a:cubicBezTo>
                  <a:cubicBezTo>
                    <a:pt x="534" y="685"/>
                    <a:pt x="566" y="696"/>
                    <a:pt x="566" y="696"/>
                  </a:cubicBezTo>
                  <a:cubicBezTo>
                    <a:pt x="569" y="704"/>
                    <a:pt x="580" y="714"/>
                    <a:pt x="574" y="720"/>
                  </a:cubicBezTo>
                  <a:cubicBezTo>
                    <a:pt x="562" y="732"/>
                    <a:pt x="542" y="731"/>
                    <a:pt x="526" y="736"/>
                  </a:cubicBezTo>
                  <a:cubicBezTo>
                    <a:pt x="517" y="739"/>
                    <a:pt x="511" y="748"/>
                    <a:pt x="502" y="752"/>
                  </a:cubicBezTo>
                  <a:cubicBezTo>
                    <a:pt x="487" y="759"/>
                    <a:pt x="454" y="768"/>
                    <a:pt x="454" y="768"/>
                  </a:cubicBezTo>
                  <a:cubicBezTo>
                    <a:pt x="448" y="750"/>
                    <a:pt x="453" y="725"/>
                    <a:pt x="438" y="712"/>
                  </a:cubicBezTo>
                  <a:cubicBezTo>
                    <a:pt x="407" y="685"/>
                    <a:pt x="256" y="689"/>
                    <a:pt x="246" y="688"/>
                  </a:cubicBezTo>
                  <a:cubicBezTo>
                    <a:pt x="207" y="680"/>
                    <a:pt x="166" y="674"/>
                    <a:pt x="134" y="648"/>
                  </a:cubicBezTo>
                  <a:cubicBezTo>
                    <a:pt x="125" y="641"/>
                    <a:pt x="117" y="633"/>
                    <a:pt x="110" y="624"/>
                  </a:cubicBezTo>
                  <a:cubicBezTo>
                    <a:pt x="98" y="609"/>
                    <a:pt x="78" y="576"/>
                    <a:pt x="78" y="576"/>
                  </a:cubicBezTo>
                  <a:cubicBezTo>
                    <a:pt x="66" y="506"/>
                    <a:pt x="74" y="544"/>
                    <a:pt x="54" y="464"/>
                  </a:cubicBezTo>
                  <a:cubicBezTo>
                    <a:pt x="37" y="397"/>
                    <a:pt x="58" y="463"/>
                    <a:pt x="30" y="408"/>
                  </a:cubicBezTo>
                  <a:cubicBezTo>
                    <a:pt x="26" y="400"/>
                    <a:pt x="30" y="380"/>
                    <a:pt x="22" y="384"/>
                  </a:cubicBezTo>
                  <a:cubicBezTo>
                    <a:pt x="12" y="389"/>
                    <a:pt x="17" y="405"/>
                    <a:pt x="14" y="416"/>
                  </a:cubicBezTo>
                  <a:close/>
                </a:path>
              </a:pathLst>
            </a:custGeom>
            <a:solidFill>
              <a:schemeClr val="accent2">
                <a:alpha val="50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3081" name="Group 9"/>
            <p:cNvGrpSpPr>
              <a:grpSpLocks/>
            </p:cNvGrpSpPr>
            <p:nvPr/>
          </p:nvGrpSpPr>
          <p:grpSpPr bwMode="auto">
            <a:xfrm rot="416244">
              <a:off x="14" y="1746"/>
              <a:ext cx="1771" cy="1741"/>
              <a:chOff x="0" y="0"/>
              <a:chExt cx="902" cy="833"/>
            </a:xfrm>
          </p:grpSpPr>
          <p:sp>
            <p:nvSpPr>
              <p:cNvPr id="3082" name="未知"/>
              <p:cNvSpPr>
                <a:spLocks/>
              </p:cNvSpPr>
              <p:nvPr userDrawn="1"/>
            </p:nvSpPr>
            <p:spPr bwMode="auto">
              <a:xfrm rot="373330" flipH="1">
                <a:off x="84" y="0"/>
                <a:ext cx="313" cy="303"/>
              </a:xfrm>
              <a:custGeom>
                <a:avLst/>
                <a:gdLst>
                  <a:gd name="T0" fmla="*/ 46 w 217"/>
                  <a:gd name="T1" fmla="*/ 210 h 210"/>
                  <a:gd name="T2" fmla="*/ 37 w 217"/>
                  <a:gd name="T3" fmla="*/ 198 h 210"/>
                  <a:gd name="T4" fmla="*/ 26 w 217"/>
                  <a:gd name="T5" fmla="*/ 181 h 210"/>
                  <a:gd name="T6" fmla="*/ 15 w 217"/>
                  <a:gd name="T7" fmla="*/ 159 h 210"/>
                  <a:gd name="T8" fmla="*/ 5 w 217"/>
                  <a:gd name="T9" fmla="*/ 135 h 210"/>
                  <a:gd name="T10" fmla="*/ 0 w 217"/>
                  <a:gd name="T11" fmla="*/ 109 h 210"/>
                  <a:gd name="T12" fmla="*/ 1 w 217"/>
                  <a:gd name="T13" fmla="*/ 82 h 210"/>
                  <a:gd name="T14" fmla="*/ 9 w 217"/>
                  <a:gd name="T15" fmla="*/ 57 h 210"/>
                  <a:gd name="T16" fmla="*/ 27 w 217"/>
                  <a:gd name="T17" fmla="*/ 35 h 210"/>
                  <a:gd name="T18" fmla="*/ 45 w 217"/>
                  <a:gd name="T19" fmla="*/ 22 h 210"/>
                  <a:gd name="T20" fmla="*/ 60 w 217"/>
                  <a:gd name="T21" fmla="*/ 12 h 210"/>
                  <a:gd name="T22" fmla="*/ 72 w 217"/>
                  <a:gd name="T23" fmla="*/ 7 h 210"/>
                  <a:gd name="T24" fmla="*/ 81 w 217"/>
                  <a:gd name="T25" fmla="*/ 5 h 210"/>
                  <a:gd name="T26" fmla="*/ 88 w 217"/>
                  <a:gd name="T27" fmla="*/ 5 h 210"/>
                  <a:gd name="T28" fmla="*/ 104 w 217"/>
                  <a:gd name="T29" fmla="*/ 0 h 210"/>
                  <a:gd name="T30" fmla="*/ 148 w 217"/>
                  <a:gd name="T31" fmla="*/ 8 h 210"/>
                  <a:gd name="T32" fmla="*/ 160 w 217"/>
                  <a:gd name="T33" fmla="*/ 12 h 210"/>
                  <a:gd name="T34" fmla="*/ 172 w 217"/>
                  <a:gd name="T35" fmla="*/ 15 h 210"/>
                  <a:gd name="T36" fmla="*/ 182 w 217"/>
                  <a:gd name="T37" fmla="*/ 19 h 210"/>
                  <a:gd name="T38" fmla="*/ 190 w 217"/>
                  <a:gd name="T39" fmla="*/ 23 h 210"/>
                  <a:gd name="T40" fmla="*/ 198 w 217"/>
                  <a:gd name="T41" fmla="*/ 27 h 210"/>
                  <a:gd name="T42" fmla="*/ 205 w 217"/>
                  <a:gd name="T43" fmla="*/ 32 h 210"/>
                  <a:gd name="T44" fmla="*/ 211 w 217"/>
                  <a:gd name="T45" fmla="*/ 38 h 210"/>
                  <a:gd name="T46" fmla="*/ 217 w 217"/>
                  <a:gd name="T47" fmla="*/ 45 h 210"/>
                  <a:gd name="T48" fmla="*/ 205 w 217"/>
                  <a:gd name="T49" fmla="*/ 40 h 210"/>
                  <a:gd name="T50" fmla="*/ 194 w 217"/>
                  <a:gd name="T51" fmla="*/ 36 h 210"/>
                  <a:gd name="T52" fmla="*/ 183 w 217"/>
                  <a:gd name="T53" fmla="*/ 33 h 210"/>
                  <a:gd name="T54" fmla="*/ 172 w 217"/>
                  <a:gd name="T55" fmla="*/ 30 h 210"/>
                  <a:gd name="T56" fmla="*/ 163 w 217"/>
                  <a:gd name="T57" fmla="*/ 27 h 210"/>
                  <a:gd name="T58" fmla="*/ 153 w 217"/>
                  <a:gd name="T59" fmla="*/ 26 h 210"/>
                  <a:gd name="T60" fmla="*/ 143 w 217"/>
                  <a:gd name="T61" fmla="*/ 24 h 210"/>
                  <a:gd name="T62" fmla="*/ 134 w 217"/>
                  <a:gd name="T63" fmla="*/ 24 h 210"/>
                  <a:gd name="T64" fmla="*/ 125 w 217"/>
                  <a:gd name="T65" fmla="*/ 24 h 210"/>
                  <a:gd name="T66" fmla="*/ 116 w 217"/>
                  <a:gd name="T67" fmla="*/ 25 h 210"/>
                  <a:gd name="T68" fmla="*/ 107 w 217"/>
                  <a:gd name="T69" fmla="*/ 27 h 210"/>
                  <a:gd name="T70" fmla="*/ 99 w 217"/>
                  <a:gd name="T71" fmla="*/ 29 h 210"/>
                  <a:gd name="T72" fmla="*/ 91 w 217"/>
                  <a:gd name="T73" fmla="*/ 33 h 210"/>
                  <a:gd name="T74" fmla="*/ 82 w 217"/>
                  <a:gd name="T75" fmla="*/ 36 h 210"/>
                  <a:gd name="T76" fmla="*/ 74 w 217"/>
                  <a:gd name="T77" fmla="*/ 41 h 210"/>
                  <a:gd name="T78" fmla="*/ 66 w 217"/>
                  <a:gd name="T79" fmla="*/ 46 h 210"/>
                  <a:gd name="T80" fmla="*/ 52 w 217"/>
                  <a:gd name="T81" fmla="*/ 61 h 210"/>
                  <a:gd name="T82" fmla="*/ 42 w 217"/>
                  <a:gd name="T83" fmla="*/ 80 h 210"/>
                  <a:gd name="T84" fmla="*/ 37 w 217"/>
                  <a:gd name="T85" fmla="*/ 103 h 210"/>
                  <a:gd name="T86" fmla="*/ 35 w 217"/>
                  <a:gd name="T87" fmla="*/ 126 h 210"/>
                  <a:gd name="T88" fmla="*/ 35 w 217"/>
                  <a:gd name="T89" fmla="*/ 151 h 210"/>
                  <a:gd name="T90" fmla="*/ 38 w 217"/>
                  <a:gd name="T91" fmla="*/ 174 h 210"/>
                  <a:gd name="T92" fmla="*/ 41 w 217"/>
                  <a:gd name="T93" fmla="*/ 194 h 210"/>
                  <a:gd name="T94" fmla="*/ 46 w 217"/>
                  <a:gd name="T95" fmla="*/ 21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210">
                    <a:moveTo>
                      <a:pt x="46" y="210"/>
                    </a:moveTo>
                    <a:lnTo>
                      <a:pt x="37" y="198"/>
                    </a:lnTo>
                    <a:lnTo>
                      <a:pt x="26" y="181"/>
                    </a:lnTo>
                    <a:lnTo>
                      <a:pt x="15" y="159"/>
                    </a:lnTo>
                    <a:lnTo>
                      <a:pt x="5" y="135"/>
                    </a:lnTo>
                    <a:lnTo>
                      <a:pt x="0" y="109"/>
                    </a:lnTo>
                    <a:lnTo>
                      <a:pt x="1" y="82"/>
                    </a:lnTo>
                    <a:lnTo>
                      <a:pt x="9" y="57"/>
                    </a:lnTo>
                    <a:lnTo>
                      <a:pt x="27" y="35"/>
                    </a:lnTo>
                    <a:lnTo>
                      <a:pt x="45" y="22"/>
                    </a:lnTo>
                    <a:lnTo>
                      <a:pt x="60" y="12"/>
                    </a:lnTo>
                    <a:lnTo>
                      <a:pt x="72" y="7"/>
                    </a:lnTo>
                    <a:lnTo>
                      <a:pt x="81" y="5"/>
                    </a:lnTo>
                    <a:lnTo>
                      <a:pt x="88" y="5"/>
                    </a:lnTo>
                    <a:lnTo>
                      <a:pt x="104" y="0"/>
                    </a:lnTo>
                    <a:lnTo>
                      <a:pt x="148" y="8"/>
                    </a:lnTo>
                    <a:lnTo>
                      <a:pt x="160" y="12"/>
                    </a:lnTo>
                    <a:lnTo>
                      <a:pt x="172" y="15"/>
                    </a:lnTo>
                    <a:lnTo>
                      <a:pt x="182" y="19"/>
                    </a:lnTo>
                    <a:lnTo>
                      <a:pt x="190" y="23"/>
                    </a:lnTo>
                    <a:lnTo>
                      <a:pt x="198" y="27"/>
                    </a:lnTo>
                    <a:lnTo>
                      <a:pt x="205" y="32"/>
                    </a:lnTo>
                    <a:lnTo>
                      <a:pt x="211" y="38"/>
                    </a:lnTo>
                    <a:lnTo>
                      <a:pt x="217" y="45"/>
                    </a:lnTo>
                    <a:lnTo>
                      <a:pt x="205" y="40"/>
                    </a:lnTo>
                    <a:lnTo>
                      <a:pt x="194" y="36"/>
                    </a:lnTo>
                    <a:lnTo>
                      <a:pt x="183" y="33"/>
                    </a:lnTo>
                    <a:lnTo>
                      <a:pt x="172" y="30"/>
                    </a:lnTo>
                    <a:lnTo>
                      <a:pt x="163" y="27"/>
                    </a:lnTo>
                    <a:lnTo>
                      <a:pt x="153" y="26"/>
                    </a:lnTo>
                    <a:lnTo>
                      <a:pt x="143" y="24"/>
                    </a:lnTo>
                    <a:lnTo>
                      <a:pt x="134" y="24"/>
                    </a:lnTo>
                    <a:lnTo>
                      <a:pt x="125" y="24"/>
                    </a:lnTo>
                    <a:lnTo>
                      <a:pt x="116" y="25"/>
                    </a:lnTo>
                    <a:lnTo>
                      <a:pt x="107" y="27"/>
                    </a:lnTo>
                    <a:lnTo>
                      <a:pt x="99" y="29"/>
                    </a:lnTo>
                    <a:lnTo>
                      <a:pt x="91" y="33"/>
                    </a:lnTo>
                    <a:lnTo>
                      <a:pt x="82" y="36"/>
                    </a:lnTo>
                    <a:lnTo>
                      <a:pt x="74" y="41"/>
                    </a:lnTo>
                    <a:lnTo>
                      <a:pt x="66" y="46"/>
                    </a:lnTo>
                    <a:lnTo>
                      <a:pt x="52" y="61"/>
                    </a:lnTo>
                    <a:lnTo>
                      <a:pt x="42" y="80"/>
                    </a:lnTo>
                    <a:lnTo>
                      <a:pt x="37" y="103"/>
                    </a:lnTo>
                    <a:lnTo>
                      <a:pt x="35" y="126"/>
                    </a:lnTo>
                    <a:lnTo>
                      <a:pt x="35" y="151"/>
                    </a:lnTo>
                    <a:lnTo>
                      <a:pt x="38" y="174"/>
                    </a:lnTo>
                    <a:lnTo>
                      <a:pt x="41" y="194"/>
                    </a:lnTo>
                    <a:lnTo>
                      <a:pt x="46" y="21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3" name="未知"/>
              <p:cNvSpPr>
                <a:spLocks/>
              </p:cNvSpPr>
              <p:nvPr userDrawn="1"/>
            </p:nvSpPr>
            <p:spPr bwMode="auto">
              <a:xfrm rot="373330" flipH="1">
                <a:off x="0" y="56"/>
                <a:ext cx="262" cy="308"/>
              </a:xfrm>
              <a:custGeom>
                <a:avLst/>
                <a:gdLst>
                  <a:gd name="T0" fmla="*/ 109 w 182"/>
                  <a:gd name="T1" fmla="*/ 0 h 213"/>
                  <a:gd name="T2" fmla="*/ 112 w 182"/>
                  <a:gd name="T3" fmla="*/ 2 h 213"/>
                  <a:gd name="T4" fmla="*/ 118 w 182"/>
                  <a:gd name="T5" fmla="*/ 8 h 213"/>
                  <a:gd name="T6" fmla="*/ 127 w 182"/>
                  <a:gd name="T7" fmla="*/ 18 h 213"/>
                  <a:gd name="T8" fmla="*/ 137 w 182"/>
                  <a:gd name="T9" fmla="*/ 33 h 213"/>
                  <a:gd name="T10" fmla="*/ 145 w 182"/>
                  <a:gd name="T11" fmla="*/ 52 h 213"/>
                  <a:gd name="T12" fmla="*/ 150 w 182"/>
                  <a:gd name="T13" fmla="*/ 76 h 213"/>
                  <a:gd name="T14" fmla="*/ 150 w 182"/>
                  <a:gd name="T15" fmla="*/ 105 h 213"/>
                  <a:gd name="T16" fmla="*/ 144 w 182"/>
                  <a:gd name="T17" fmla="*/ 139 h 213"/>
                  <a:gd name="T18" fmla="*/ 140 w 182"/>
                  <a:gd name="T19" fmla="*/ 149 h 213"/>
                  <a:gd name="T20" fmla="*/ 136 w 182"/>
                  <a:gd name="T21" fmla="*/ 157 h 213"/>
                  <a:gd name="T22" fmla="*/ 131 w 182"/>
                  <a:gd name="T23" fmla="*/ 165 h 213"/>
                  <a:gd name="T24" fmla="*/ 125 w 182"/>
                  <a:gd name="T25" fmla="*/ 173 h 213"/>
                  <a:gd name="T26" fmla="*/ 117 w 182"/>
                  <a:gd name="T27" fmla="*/ 180 h 213"/>
                  <a:gd name="T28" fmla="*/ 110 w 182"/>
                  <a:gd name="T29" fmla="*/ 185 h 213"/>
                  <a:gd name="T30" fmla="*/ 102 w 182"/>
                  <a:gd name="T31" fmla="*/ 191 h 213"/>
                  <a:gd name="T32" fmla="*/ 92 w 182"/>
                  <a:gd name="T33" fmla="*/ 195 h 213"/>
                  <a:gd name="T34" fmla="*/ 82 w 182"/>
                  <a:gd name="T35" fmla="*/ 197 h 213"/>
                  <a:gd name="T36" fmla="*/ 72 w 182"/>
                  <a:gd name="T37" fmla="*/ 200 h 213"/>
                  <a:gd name="T38" fmla="*/ 61 w 182"/>
                  <a:gd name="T39" fmla="*/ 201 h 213"/>
                  <a:gd name="T40" fmla="*/ 49 w 182"/>
                  <a:gd name="T41" fmla="*/ 201 h 213"/>
                  <a:gd name="T42" fmla="*/ 37 w 182"/>
                  <a:gd name="T43" fmla="*/ 200 h 213"/>
                  <a:gd name="T44" fmla="*/ 25 w 182"/>
                  <a:gd name="T45" fmla="*/ 197 h 213"/>
                  <a:gd name="T46" fmla="*/ 12 w 182"/>
                  <a:gd name="T47" fmla="*/ 193 h 213"/>
                  <a:gd name="T48" fmla="*/ 0 w 182"/>
                  <a:gd name="T49" fmla="*/ 188 h 213"/>
                  <a:gd name="T50" fmla="*/ 11 w 182"/>
                  <a:gd name="T51" fmla="*/ 195 h 213"/>
                  <a:gd name="T52" fmla="*/ 22 w 182"/>
                  <a:gd name="T53" fmla="*/ 200 h 213"/>
                  <a:gd name="T54" fmla="*/ 33 w 182"/>
                  <a:gd name="T55" fmla="*/ 205 h 213"/>
                  <a:gd name="T56" fmla="*/ 43 w 182"/>
                  <a:gd name="T57" fmla="*/ 208 h 213"/>
                  <a:gd name="T58" fmla="*/ 53 w 182"/>
                  <a:gd name="T59" fmla="*/ 211 h 213"/>
                  <a:gd name="T60" fmla="*/ 63 w 182"/>
                  <a:gd name="T61" fmla="*/ 212 h 213"/>
                  <a:gd name="T62" fmla="*/ 73 w 182"/>
                  <a:gd name="T63" fmla="*/ 213 h 213"/>
                  <a:gd name="T64" fmla="*/ 83 w 182"/>
                  <a:gd name="T65" fmla="*/ 213 h 213"/>
                  <a:gd name="T66" fmla="*/ 91 w 182"/>
                  <a:gd name="T67" fmla="*/ 212 h 213"/>
                  <a:gd name="T68" fmla="*/ 100 w 182"/>
                  <a:gd name="T69" fmla="*/ 210 h 213"/>
                  <a:gd name="T70" fmla="*/ 108 w 182"/>
                  <a:gd name="T71" fmla="*/ 208 h 213"/>
                  <a:gd name="T72" fmla="*/ 116 w 182"/>
                  <a:gd name="T73" fmla="*/ 206 h 213"/>
                  <a:gd name="T74" fmla="*/ 123 w 182"/>
                  <a:gd name="T75" fmla="*/ 203 h 213"/>
                  <a:gd name="T76" fmla="*/ 130 w 182"/>
                  <a:gd name="T77" fmla="*/ 199 h 213"/>
                  <a:gd name="T78" fmla="*/ 136 w 182"/>
                  <a:gd name="T79" fmla="*/ 195 h 213"/>
                  <a:gd name="T80" fmla="*/ 142 w 182"/>
                  <a:gd name="T81" fmla="*/ 191 h 213"/>
                  <a:gd name="T82" fmla="*/ 158 w 182"/>
                  <a:gd name="T83" fmla="*/ 176 h 213"/>
                  <a:gd name="T84" fmla="*/ 169 w 182"/>
                  <a:gd name="T85" fmla="*/ 161 h 213"/>
                  <a:gd name="T86" fmla="*/ 176 w 182"/>
                  <a:gd name="T87" fmla="*/ 144 h 213"/>
                  <a:gd name="T88" fmla="*/ 179 w 182"/>
                  <a:gd name="T89" fmla="*/ 128 h 213"/>
                  <a:gd name="T90" fmla="*/ 181 w 182"/>
                  <a:gd name="T91" fmla="*/ 111 h 213"/>
                  <a:gd name="T92" fmla="*/ 181 w 182"/>
                  <a:gd name="T93" fmla="*/ 95 h 213"/>
                  <a:gd name="T94" fmla="*/ 182 w 182"/>
                  <a:gd name="T95" fmla="*/ 79 h 213"/>
                  <a:gd name="T96" fmla="*/ 173 w 182"/>
                  <a:gd name="T97" fmla="*/ 46 h 213"/>
                  <a:gd name="T98" fmla="*/ 156 w 182"/>
                  <a:gd name="T99" fmla="*/ 21 h 213"/>
                  <a:gd name="T100" fmla="*/ 151 w 182"/>
                  <a:gd name="T101" fmla="*/ 18 h 213"/>
                  <a:gd name="T102" fmla="*/ 147 w 182"/>
                  <a:gd name="T103" fmla="*/ 15 h 213"/>
                  <a:gd name="T104" fmla="*/ 142 w 182"/>
                  <a:gd name="T105" fmla="*/ 13 h 213"/>
                  <a:gd name="T106" fmla="*/ 138 w 182"/>
                  <a:gd name="T107" fmla="*/ 11 h 213"/>
                  <a:gd name="T108" fmla="*/ 132 w 182"/>
                  <a:gd name="T109" fmla="*/ 9 h 213"/>
                  <a:gd name="T110" fmla="*/ 126 w 182"/>
                  <a:gd name="T111" fmla="*/ 6 h 213"/>
                  <a:gd name="T112" fmla="*/ 119 w 182"/>
                  <a:gd name="T113" fmla="*/ 3 h 213"/>
                  <a:gd name="T114" fmla="*/ 109 w 182"/>
                  <a:gd name="T115"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2" h="213">
                    <a:moveTo>
                      <a:pt x="109" y="0"/>
                    </a:moveTo>
                    <a:lnTo>
                      <a:pt x="112" y="2"/>
                    </a:lnTo>
                    <a:lnTo>
                      <a:pt x="118" y="8"/>
                    </a:lnTo>
                    <a:lnTo>
                      <a:pt x="127" y="18"/>
                    </a:lnTo>
                    <a:lnTo>
                      <a:pt x="137" y="33"/>
                    </a:lnTo>
                    <a:lnTo>
                      <a:pt x="145" y="52"/>
                    </a:lnTo>
                    <a:lnTo>
                      <a:pt x="150" y="76"/>
                    </a:lnTo>
                    <a:lnTo>
                      <a:pt x="150" y="105"/>
                    </a:lnTo>
                    <a:lnTo>
                      <a:pt x="144" y="139"/>
                    </a:lnTo>
                    <a:lnTo>
                      <a:pt x="140" y="149"/>
                    </a:lnTo>
                    <a:lnTo>
                      <a:pt x="136" y="157"/>
                    </a:lnTo>
                    <a:lnTo>
                      <a:pt x="131" y="165"/>
                    </a:lnTo>
                    <a:lnTo>
                      <a:pt x="125" y="173"/>
                    </a:lnTo>
                    <a:lnTo>
                      <a:pt x="117" y="180"/>
                    </a:lnTo>
                    <a:lnTo>
                      <a:pt x="110" y="185"/>
                    </a:lnTo>
                    <a:lnTo>
                      <a:pt x="102" y="191"/>
                    </a:lnTo>
                    <a:lnTo>
                      <a:pt x="92" y="195"/>
                    </a:lnTo>
                    <a:lnTo>
                      <a:pt x="82" y="197"/>
                    </a:lnTo>
                    <a:lnTo>
                      <a:pt x="72" y="200"/>
                    </a:lnTo>
                    <a:lnTo>
                      <a:pt x="61" y="201"/>
                    </a:lnTo>
                    <a:lnTo>
                      <a:pt x="49" y="201"/>
                    </a:lnTo>
                    <a:lnTo>
                      <a:pt x="37" y="200"/>
                    </a:lnTo>
                    <a:lnTo>
                      <a:pt x="25" y="197"/>
                    </a:lnTo>
                    <a:lnTo>
                      <a:pt x="12" y="193"/>
                    </a:lnTo>
                    <a:lnTo>
                      <a:pt x="0" y="188"/>
                    </a:lnTo>
                    <a:lnTo>
                      <a:pt x="11" y="195"/>
                    </a:lnTo>
                    <a:lnTo>
                      <a:pt x="22" y="200"/>
                    </a:lnTo>
                    <a:lnTo>
                      <a:pt x="33" y="205"/>
                    </a:lnTo>
                    <a:lnTo>
                      <a:pt x="43" y="208"/>
                    </a:lnTo>
                    <a:lnTo>
                      <a:pt x="53" y="211"/>
                    </a:lnTo>
                    <a:lnTo>
                      <a:pt x="63" y="212"/>
                    </a:lnTo>
                    <a:lnTo>
                      <a:pt x="73" y="213"/>
                    </a:lnTo>
                    <a:lnTo>
                      <a:pt x="83" y="213"/>
                    </a:lnTo>
                    <a:lnTo>
                      <a:pt x="91" y="212"/>
                    </a:lnTo>
                    <a:lnTo>
                      <a:pt x="100" y="210"/>
                    </a:lnTo>
                    <a:lnTo>
                      <a:pt x="108" y="208"/>
                    </a:lnTo>
                    <a:lnTo>
                      <a:pt x="116" y="206"/>
                    </a:lnTo>
                    <a:lnTo>
                      <a:pt x="123" y="203"/>
                    </a:lnTo>
                    <a:lnTo>
                      <a:pt x="130" y="199"/>
                    </a:lnTo>
                    <a:lnTo>
                      <a:pt x="136" y="195"/>
                    </a:lnTo>
                    <a:lnTo>
                      <a:pt x="142" y="191"/>
                    </a:lnTo>
                    <a:lnTo>
                      <a:pt x="158" y="176"/>
                    </a:lnTo>
                    <a:lnTo>
                      <a:pt x="169" y="161"/>
                    </a:lnTo>
                    <a:lnTo>
                      <a:pt x="176" y="144"/>
                    </a:lnTo>
                    <a:lnTo>
                      <a:pt x="179" y="128"/>
                    </a:lnTo>
                    <a:lnTo>
                      <a:pt x="181" y="111"/>
                    </a:lnTo>
                    <a:lnTo>
                      <a:pt x="181" y="95"/>
                    </a:lnTo>
                    <a:lnTo>
                      <a:pt x="182" y="79"/>
                    </a:lnTo>
                    <a:lnTo>
                      <a:pt x="173" y="46"/>
                    </a:lnTo>
                    <a:lnTo>
                      <a:pt x="156" y="21"/>
                    </a:lnTo>
                    <a:lnTo>
                      <a:pt x="151" y="18"/>
                    </a:lnTo>
                    <a:lnTo>
                      <a:pt x="147" y="15"/>
                    </a:lnTo>
                    <a:lnTo>
                      <a:pt x="142" y="13"/>
                    </a:lnTo>
                    <a:lnTo>
                      <a:pt x="138" y="11"/>
                    </a:lnTo>
                    <a:lnTo>
                      <a:pt x="132" y="9"/>
                    </a:lnTo>
                    <a:lnTo>
                      <a:pt x="126" y="6"/>
                    </a:lnTo>
                    <a:lnTo>
                      <a:pt x="119" y="3"/>
                    </a:lnTo>
                    <a:lnTo>
                      <a:pt x="109"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4" name="未知"/>
              <p:cNvSpPr>
                <a:spLocks/>
              </p:cNvSpPr>
              <p:nvPr userDrawn="1"/>
            </p:nvSpPr>
            <p:spPr bwMode="auto">
              <a:xfrm rot="373330" flipH="1">
                <a:off x="80" y="120"/>
                <a:ext cx="93" cy="156"/>
              </a:xfrm>
              <a:custGeom>
                <a:avLst/>
                <a:gdLst>
                  <a:gd name="T0" fmla="*/ 94 w 128"/>
                  <a:gd name="T1" fmla="*/ 0 h 217"/>
                  <a:gd name="T2" fmla="*/ 105 w 128"/>
                  <a:gd name="T3" fmla="*/ 9 h 217"/>
                  <a:gd name="T4" fmla="*/ 115 w 128"/>
                  <a:gd name="T5" fmla="*/ 27 h 217"/>
                  <a:gd name="T6" fmla="*/ 123 w 128"/>
                  <a:gd name="T7" fmla="*/ 50 h 217"/>
                  <a:gd name="T8" fmla="*/ 128 w 128"/>
                  <a:gd name="T9" fmla="*/ 78 h 217"/>
                  <a:gd name="T10" fmla="*/ 127 w 128"/>
                  <a:gd name="T11" fmla="*/ 111 h 217"/>
                  <a:gd name="T12" fmla="*/ 116 w 128"/>
                  <a:gd name="T13" fmla="*/ 145 h 217"/>
                  <a:gd name="T14" fmla="*/ 94 w 128"/>
                  <a:gd name="T15" fmla="*/ 181 h 217"/>
                  <a:gd name="T16" fmla="*/ 60 w 128"/>
                  <a:gd name="T17" fmla="*/ 217 h 217"/>
                  <a:gd name="T18" fmla="*/ 49 w 128"/>
                  <a:gd name="T19" fmla="*/ 213 h 217"/>
                  <a:gd name="T20" fmla="*/ 38 w 128"/>
                  <a:gd name="T21" fmla="*/ 210 h 217"/>
                  <a:gd name="T22" fmla="*/ 26 w 128"/>
                  <a:gd name="T23" fmla="*/ 205 h 217"/>
                  <a:gd name="T24" fmla="*/ 16 w 128"/>
                  <a:gd name="T25" fmla="*/ 201 h 217"/>
                  <a:gd name="T26" fmla="*/ 8 w 128"/>
                  <a:gd name="T27" fmla="*/ 196 h 217"/>
                  <a:gd name="T28" fmla="*/ 2 w 128"/>
                  <a:gd name="T29" fmla="*/ 190 h 217"/>
                  <a:gd name="T30" fmla="*/ 0 w 128"/>
                  <a:gd name="T31" fmla="*/ 183 h 217"/>
                  <a:gd name="T32" fmla="*/ 1 w 128"/>
                  <a:gd name="T33" fmla="*/ 178 h 217"/>
                  <a:gd name="T34" fmla="*/ 13 w 128"/>
                  <a:gd name="T35" fmla="*/ 171 h 217"/>
                  <a:gd name="T36" fmla="*/ 29 w 128"/>
                  <a:gd name="T37" fmla="*/ 161 h 217"/>
                  <a:gd name="T38" fmla="*/ 46 w 128"/>
                  <a:gd name="T39" fmla="*/ 150 h 217"/>
                  <a:gd name="T40" fmla="*/ 63 w 128"/>
                  <a:gd name="T41" fmla="*/ 134 h 217"/>
                  <a:gd name="T42" fmla="*/ 79 w 128"/>
                  <a:gd name="T43" fmla="*/ 112 h 217"/>
                  <a:gd name="T44" fmla="*/ 91 w 128"/>
                  <a:gd name="T45" fmla="*/ 83 h 217"/>
                  <a:gd name="T46" fmla="*/ 97 w 128"/>
                  <a:gd name="T47" fmla="*/ 46 h 217"/>
                  <a:gd name="T48" fmla="*/ 94 w 128"/>
                  <a:gd name="T49"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5" name="未知"/>
              <p:cNvSpPr>
                <a:spLocks/>
              </p:cNvSpPr>
              <p:nvPr userDrawn="1"/>
            </p:nvSpPr>
            <p:spPr bwMode="auto">
              <a:xfrm rot="373330" flipH="1">
                <a:off x="272" y="323"/>
                <a:ext cx="85" cy="93"/>
              </a:xfrm>
              <a:custGeom>
                <a:avLst/>
                <a:gdLst>
                  <a:gd name="T0" fmla="*/ 75 w 117"/>
                  <a:gd name="T1" fmla="*/ 0 h 132"/>
                  <a:gd name="T2" fmla="*/ 0 w 117"/>
                  <a:gd name="T3" fmla="*/ 25 h 132"/>
                  <a:gd name="T4" fmla="*/ 3 w 117"/>
                  <a:gd name="T5" fmla="*/ 26 h 132"/>
                  <a:gd name="T6" fmla="*/ 14 w 117"/>
                  <a:gd name="T7" fmla="*/ 29 h 132"/>
                  <a:gd name="T8" fmla="*/ 29 w 117"/>
                  <a:gd name="T9" fmla="*/ 36 h 132"/>
                  <a:gd name="T10" fmla="*/ 46 w 117"/>
                  <a:gd name="T11" fmla="*/ 47 h 132"/>
                  <a:gd name="T12" fmla="*/ 66 w 117"/>
                  <a:gd name="T13" fmla="*/ 62 h 132"/>
                  <a:gd name="T14" fmla="*/ 84 w 117"/>
                  <a:gd name="T15" fmla="*/ 80 h 132"/>
                  <a:gd name="T16" fmla="*/ 102 w 117"/>
                  <a:gd name="T17" fmla="*/ 103 h 132"/>
                  <a:gd name="T18" fmla="*/ 116 w 117"/>
                  <a:gd name="T19" fmla="*/ 132 h 132"/>
                  <a:gd name="T20" fmla="*/ 117 w 117"/>
                  <a:gd name="T21" fmla="*/ 120 h 132"/>
                  <a:gd name="T22" fmla="*/ 115 w 117"/>
                  <a:gd name="T23" fmla="*/ 107 h 132"/>
                  <a:gd name="T24" fmla="*/ 108 w 117"/>
                  <a:gd name="T25" fmla="*/ 90 h 132"/>
                  <a:gd name="T26" fmla="*/ 99 w 117"/>
                  <a:gd name="T27" fmla="*/ 74 h 132"/>
                  <a:gd name="T28" fmla="*/ 89 w 117"/>
                  <a:gd name="T29" fmla="*/ 58 h 132"/>
                  <a:gd name="T30" fmla="*/ 78 w 117"/>
                  <a:gd name="T31" fmla="*/ 45 h 132"/>
                  <a:gd name="T32" fmla="*/ 67 w 117"/>
                  <a:gd name="T33" fmla="*/ 36 h 132"/>
                  <a:gd name="T34" fmla="*/ 58 w 117"/>
                  <a:gd name="T35" fmla="*/ 32 h 132"/>
                  <a:gd name="T36" fmla="*/ 69 w 117"/>
                  <a:gd name="T37" fmla="*/ 29 h 132"/>
                  <a:gd name="T38" fmla="*/ 79 w 117"/>
                  <a:gd name="T39" fmla="*/ 28 h 132"/>
                  <a:gd name="T40" fmla="*/ 89 w 117"/>
                  <a:gd name="T41" fmla="*/ 26 h 132"/>
                  <a:gd name="T42" fmla="*/ 98 w 117"/>
                  <a:gd name="T43" fmla="*/ 25 h 132"/>
                  <a:gd name="T44" fmla="*/ 105 w 117"/>
                  <a:gd name="T45" fmla="*/ 24 h 132"/>
                  <a:gd name="T46" fmla="*/ 109 w 117"/>
                  <a:gd name="T47" fmla="*/ 22 h 132"/>
                  <a:gd name="T48" fmla="*/ 113 w 117"/>
                  <a:gd name="T49" fmla="*/ 21 h 132"/>
                  <a:gd name="T50" fmla="*/ 114 w 117"/>
                  <a:gd name="T51" fmla="*/ 21 h 132"/>
                  <a:gd name="T52" fmla="*/ 75 w 117"/>
                  <a:gd name="T5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6" name="未知"/>
              <p:cNvSpPr>
                <a:spLocks/>
              </p:cNvSpPr>
              <p:nvPr userDrawn="1"/>
            </p:nvSpPr>
            <p:spPr bwMode="auto">
              <a:xfrm rot="373330" flipH="1">
                <a:off x="248" y="348"/>
                <a:ext cx="21" cy="55"/>
              </a:xfrm>
              <a:custGeom>
                <a:avLst/>
                <a:gdLst>
                  <a:gd name="T0" fmla="*/ 29 w 29"/>
                  <a:gd name="T1" fmla="*/ 0 h 77"/>
                  <a:gd name="T2" fmla="*/ 23 w 29"/>
                  <a:gd name="T3" fmla="*/ 0 h 77"/>
                  <a:gd name="T4" fmla="*/ 16 w 29"/>
                  <a:gd name="T5" fmla="*/ 4 h 77"/>
                  <a:gd name="T6" fmla="*/ 9 w 29"/>
                  <a:gd name="T7" fmla="*/ 9 h 77"/>
                  <a:gd name="T8" fmla="*/ 4 w 29"/>
                  <a:gd name="T9" fmla="*/ 19 h 77"/>
                  <a:gd name="T10" fmla="*/ 1 w 29"/>
                  <a:gd name="T11" fmla="*/ 30 h 77"/>
                  <a:gd name="T12" fmla="*/ 0 w 29"/>
                  <a:gd name="T13" fmla="*/ 44 h 77"/>
                  <a:gd name="T14" fmla="*/ 3 w 29"/>
                  <a:gd name="T15" fmla="*/ 60 h 77"/>
                  <a:gd name="T16" fmla="*/ 11 w 29"/>
                  <a:gd name="T17" fmla="*/ 77 h 77"/>
                  <a:gd name="T18" fmla="*/ 15 w 29"/>
                  <a:gd name="T19" fmla="*/ 53 h 77"/>
                  <a:gd name="T20" fmla="*/ 19 w 29"/>
                  <a:gd name="T21" fmla="*/ 37 h 77"/>
                  <a:gd name="T22" fmla="*/ 23 w 29"/>
                  <a:gd name="T23" fmla="*/ 22 h 77"/>
                  <a:gd name="T24" fmla="*/ 29 w 29"/>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087" name="Group 15"/>
              <p:cNvGrpSpPr>
                <a:grpSpLocks/>
              </p:cNvGrpSpPr>
              <p:nvPr userDrawn="1"/>
            </p:nvGrpSpPr>
            <p:grpSpPr bwMode="auto">
              <a:xfrm rot="10886446" flipH="1">
                <a:off x="294" y="464"/>
                <a:ext cx="608" cy="369"/>
                <a:chOff x="0" y="0"/>
                <a:chExt cx="608" cy="369"/>
              </a:xfrm>
            </p:grpSpPr>
            <p:sp>
              <p:nvSpPr>
                <p:cNvPr id="3088" name="未知"/>
                <p:cNvSpPr>
                  <a:spLocks/>
                </p:cNvSpPr>
                <p:nvPr userDrawn="1"/>
              </p:nvSpPr>
              <p:spPr bwMode="auto">
                <a:xfrm rot="4200091">
                  <a:off x="120" y="100"/>
                  <a:ext cx="143" cy="390"/>
                </a:xfrm>
                <a:custGeom>
                  <a:avLst/>
                  <a:gdLst>
                    <a:gd name="T0" fmla="*/ 12 w 207"/>
                    <a:gd name="T1" fmla="*/ 44 h 564"/>
                    <a:gd name="T2" fmla="*/ 6 w 207"/>
                    <a:gd name="T3" fmla="*/ 72 h 564"/>
                    <a:gd name="T4" fmla="*/ 3 w 207"/>
                    <a:gd name="T5" fmla="*/ 99 h 564"/>
                    <a:gd name="T6" fmla="*/ 0 w 207"/>
                    <a:gd name="T7" fmla="*/ 125 h 564"/>
                    <a:gd name="T8" fmla="*/ 0 w 207"/>
                    <a:gd name="T9" fmla="*/ 151 h 564"/>
                    <a:gd name="T10" fmla="*/ 3 w 207"/>
                    <a:gd name="T11" fmla="*/ 180 h 564"/>
                    <a:gd name="T12" fmla="*/ 7 w 207"/>
                    <a:gd name="T13" fmla="*/ 211 h 564"/>
                    <a:gd name="T14" fmla="*/ 16 w 207"/>
                    <a:gd name="T15" fmla="*/ 247 h 564"/>
                    <a:gd name="T16" fmla="*/ 29 w 207"/>
                    <a:gd name="T17" fmla="*/ 287 h 564"/>
                    <a:gd name="T18" fmla="*/ 43 w 207"/>
                    <a:gd name="T19" fmla="*/ 325 h 564"/>
                    <a:gd name="T20" fmla="*/ 61 w 207"/>
                    <a:gd name="T21" fmla="*/ 364 h 564"/>
                    <a:gd name="T22" fmla="*/ 83 w 207"/>
                    <a:gd name="T23" fmla="*/ 406 h 564"/>
                    <a:gd name="T24" fmla="*/ 106 w 207"/>
                    <a:gd name="T25" fmla="*/ 446 h 564"/>
                    <a:gd name="T26" fmla="*/ 132 w 207"/>
                    <a:gd name="T27" fmla="*/ 483 h 564"/>
                    <a:gd name="T28" fmla="*/ 157 w 207"/>
                    <a:gd name="T29" fmla="*/ 516 h 564"/>
                    <a:gd name="T30" fmla="*/ 182 w 207"/>
                    <a:gd name="T31" fmla="*/ 544 h 564"/>
                    <a:gd name="T32" fmla="*/ 207 w 207"/>
                    <a:gd name="T33" fmla="*/ 564 h 564"/>
                    <a:gd name="T34" fmla="*/ 160 w 207"/>
                    <a:gd name="T35" fmla="*/ 501 h 564"/>
                    <a:gd name="T36" fmla="*/ 127 w 207"/>
                    <a:gd name="T37" fmla="*/ 448 h 564"/>
                    <a:gd name="T38" fmla="*/ 103 w 207"/>
                    <a:gd name="T39" fmla="*/ 405 h 564"/>
                    <a:gd name="T40" fmla="*/ 87 w 207"/>
                    <a:gd name="T41" fmla="*/ 368 h 564"/>
                    <a:gd name="T42" fmla="*/ 75 w 207"/>
                    <a:gd name="T43" fmla="*/ 337 h 564"/>
                    <a:gd name="T44" fmla="*/ 68 w 207"/>
                    <a:gd name="T45" fmla="*/ 309 h 564"/>
                    <a:gd name="T46" fmla="*/ 63 w 207"/>
                    <a:gd name="T47" fmla="*/ 285 h 564"/>
                    <a:gd name="T48" fmla="*/ 56 w 207"/>
                    <a:gd name="T49" fmla="*/ 261 h 564"/>
                    <a:gd name="T50" fmla="*/ 44 w 207"/>
                    <a:gd name="T51" fmla="*/ 205 h 564"/>
                    <a:gd name="T52" fmla="*/ 41 w 207"/>
                    <a:gd name="T53" fmla="*/ 140 h 564"/>
                    <a:gd name="T54" fmla="*/ 43 w 207"/>
                    <a:gd name="T55" fmla="*/ 68 h 564"/>
                    <a:gd name="T56" fmla="*/ 50 w 207"/>
                    <a:gd name="T57" fmla="*/ 0 h 564"/>
                    <a:gd name="T58" fmla="*/ 12 w 207"/>
                    <a:gd name="T59" fmla="*/ 4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7" h="564">
                      <a:moveTo>
                        <a:pt x="12" y="44"/>
                      </a:moveTo>
                      <a:lnTo>
                        <a:pt x="6" y="72"/>
                      </a:lnTo>
                      <a:lnTo>
                        <a:pt x="3" y="99"/>
                      </a:lnTo>
                      <a:lnTo>
                        <a:pt x="0" y="125"/>
                      </a:lnTo>
                      <a:lnTo>
                        <a:pt x="0" y="151"/>
                      </a:lnTo>
                      <a:lnTo>
                        <a:pt x="3" y="180"/>
                      </a:lnTo>
                      <a:lnTo>
                        <a:pt x="7" y="211"/>
                      </a:lnTo>
                      <a:lnTo>
                        <a:pt x="16" y="247"/>
                      </a:lnTo>
                      <a:lnTo>
                        <a:pt x="29" y="287"/>
                      </a:lnTo>
                      <a:lnTo>
                        <a:pt x="43" y="325"/>
                      </a:lnTo>
                      <a:lnTo>
                        <a:pt x="61" y="364"/>
                      </a:lnTo>
                      <a:lnTo>
                        <a:pt x="83" y="406"/>
                      </a:lnTo>
                      <a:lnTo>
                        <a:pt x="106" y="446"/>
                      </a:lnTo>
                      <a:lnTo>
                        <a:pt x="132" y="483"/>
                      </a:lnTo>
                      <a:lnTo>
                        <a:pt x="157" y="516"/>
                      </a:lnTo>
                      <a:lnTo>
                        <a:pt x="182" y="544"/>
                      </a:lnTo>
                      <a:lnTo>
                        <a:pt x="207" y="564"/>
                      </a:lnTo>
                      <a:lnTo>
                        <a:pt x="160" y="501"/>
                      </a:lnTo>
                      <a:lnTo>
                        <a:pt x="127" y="448"/>
                      </a:lnTo>
                      <a:lnTo>
                        <a:pt x="103" y="405"/>
                      </a:lnTo>
                      <a:lnTo>
                        <a:pt x="87" y="368"/>
                      </a:lnTo>
                      <a:lnTo>
                        <a:pt x="75" y="337"/>
                      </a:lnTo>
                      <a:lnTo>
                        <a:pt x="68" y="309"/>
                      </a:lnTo>
                      <a:lnTo>
                        <a:pt x="63" y="285"/>
                      </a:lnTo>
                      <a:lnTo>
                        <a:pt x="56" y="261"/>
                      </a:lnTo>
                      <a:lnTo>
                        <a:pt x="44" y="205"/>
                      </a:lnTo>
                      <a:lnTo>
                        <a:pt x="41" y="140"/>
                      </a:lnTo>
                      <a:lnTo>
                        <a:pt x="43" y="68"/>
                      </a:lnTo>
                      <a:lnTo>
                        <a:pt x="50" y="0"/>
                      </a:lnTo>
                      <a:lnTo>
                        <a:pt x="12" y="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89" name="未知"/>
                <p:cNvSpPr>
                  <a:spLocks/>
                </p:cNvSpPr>
                <p:nvPr userDrawn="1"/>
              </p:nvSpPr>
              <p:spPr bwMode="auto">
                <a:xfrm rot="4200091">
                  <a:off x="487" y="54"/>
                  <a:ext cx="33" cy="160"/>
                </a:xfrm>
                <a:custGeom>
                  <a:avLst/>
                  <a:gdLst>
                    <a:gd name="T0" fmla="*/ 0 w 47"/>
                    <a:gd name="T1" fmla="*/ 19 h 232"/>
                    <a:gd name="T2" fmla="*/ 14 w 47"/>
                    <a:gd name="T3" fmla="*/ 55 h 232"/>
                    <a:gd name="T4" fmla="*/ 22 w 47"/>
                    <a:gd name="T5" fmla="*/ 101 h 232"/>
                    <a:gd name="T6" fmla="*/ 24 w 47"/>
                    <a:gd name="T7" fmla="*/ 159 h 232"/>
                    <a:gd name="T8" fmla="*/ 19 w 47"/>
                    <a:gd name="T9" fmla="*/ 232 h 232"/>
                    <a:gd name="T10" fmla="*/ 45 w 47"/>
                    <a:gd name="T11" fmla="*/ 217 h 232"/>
                    <a:gd name="T12" fmla="*/ 47 w 47"/>
                    <a:gd name="T13" fmla="*/ 178 h 232"/>
                    <a:gd name="T14" fmla="*/ 47 w 47"/>
                    <a:gd name="T15" fmla="*/ 140 h 232"/>
                    <a:gd name="T16" fmla="*/ 45 w 47"/>
                    <a:gd name="T17" fmla="*/ 103 h 232"/>
                    <a:gd name="T18" fmla="*/ 41 w 47"/>
                    <a:gd name="T19" fmla="*/ 71 h 232"/>
                    <a:gd name="T20" fmla="*/ 36 w 47"/>
                    <a:gd name="T21" fmla="*/ 52 h 232"/>
                    <a:gd name="T22" fmla="*/ 29 w 47"/>
                    <a:gd name="T23" fmla="*/ 34 h 232"/>
                    <a:gd name="T24" fmla="*/ 22 w 47"/>
                    <a:gd name="T25" fmla="*/ 17 h 232"/>
                    <a:gd name="T26" fmla="*/ 13 w 47"/>
                    <a:gd name="T27" fmla="*/ 0 h 232"/>
                    <a:gd name="T28" fmla="*/ 0 w 47"/>
                    <a:gd name="T29" fmla="*/ 1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232">
                      <a:moveTo>
                        <a:pt x="0" y="19"/>
                      </a:moveTo>
                      <a:lnTo>
                        <a:pt x="14" y="55"/>
                      </a:lnTo>
                      <a:lnTo>
                        <a:pt x="22" y="101"/>
                      </a:lnTo>
                      <a:lnTo>
                        <a:pt x="24" y="159"/>
                      </a:lnTo>
                      <a:lnTo>
                        <a:pt x="19" y="232"/>
                      </a:lnTo>
                      <a:lnTo>
                        <a:pt x="45" y="217"/>
                      </a:lnTo>
                      <a:lnTo>
                        <a:pt x="47" y="178"/>
                      </a:lnTo>
                      <a:lnTo>
                        <a:pt x="47" y="140"/>
                      </a:lnTo>
                      <a:lnTo>
                        <a:pt x="45" y="103"/>
                      </a:lnTo>
                      <a:lnTo>
                        <a:pt x="41" y="71"/>
                      </a:lnTo>
                      <a:lnTo>
                        <a:pt x="36" y="52"/>
                      </a:lnTo>
                      <a:lnTo>
                        <a:pt x="29" y="34"/>
                      </a:lnTo>
                      <a:lnTo>
                        <a:pt x="22" y="17"/>
                      </a:lnTo>
                      <a:lnTo>
                        <a:pt x="13" y="0"/>
                      </a:lnTo>
                      <a:lnTo>
                        <a:pt x="0" y="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0" name="未知"/>
                <p:cNvSpPr>
                  <a:spLocks/>
                </p:cNvSpPr>
                <p:nvPr userDrawn="1"/>
              </p:nvSpPr>
              <p:spPr bwMode="auto">
                <a:xfrm rot="4200091">
                  <a:off x="562" y="13"/>
                  <a:ext cx="60" cy="27"/>
                </a:xfrm>
                <a:custGeom>
                  <a:avLst/>
                  <a:gdLst>
                    <a:gd name="T0" fmla="*/ 87 w 87"/>
                    <a:gd name="T1" fmla="*/ 22 h 40"/>
                    <a:gd name="T2" fmla="*/ 77 w 87"/>
                    <a:gd name="T3" fmla="*/ 17 h 40"/>
                    <a:gd name="T4" fmla="*/ 68 w 87"/>
                    <a:gd name="T5" fmla="*/ 12 h 40"/>
                    <a:gd name="T6" fmla="*/ 58 w 87"/>
                    <a:gd name="T7" fmla="*/ 7 h 40"/>
                    <a:gd name="T8" fmla="*/ 47 w 87"/>
                    <a:gd name="T9" fmla="*/ 5 h 40"/>
                    <a:gd name="T10" fmla="*/ 37 w 87"/>
                    <a:gd name="T11" fmla="*/ 3 h 40"/>
                    <a:gd name="T12" fmla="*/ 26 w 87"/>
                    <a:gd name="T13" fmla="*/ 2 h 40"/>
                    <a:gd name="T14" fmla="*/ 13 w 87"/>
                    <a:gd name="T15" fmla="*/ 0 h 40"/>
                    <a:gd name="T16" fmla="*/ 0 w 87"/>
                    <a:gd name="T17" fmla="*/ 2 h 40"/>
                    <a:gd name="T18" fmla="*/ 6 w 87"/>
                    <a:gd name="T19" fmla="*/ 6 h 40"/>
                    <a:gd name="T20" fmla="*/ 14 w 87"/>
                    <a:gd name="T21" fmla="*/ 10 h 40"/>
                    <a:gd name="T22" fmla="*/ 22 w 87"/>
                    <a:gd name="T23" fmla="*/ 14 h 40"/>
                    <a:gd name="T24" fmla="*/ 33 w 87"/>
                    <a:gd name="T25" fmla="*/ 18 h 40"/>
                    <a:gd name="T26" fmla="*/ 42 w 87"/>
                    <a:gd name="T27" fmla="*/ 22 h 40"/>
                    <a:gd name="T28" fmla="*/ 52 w 87"/>
                    <a:gd name="T29" fmla="*/ 27 h 40"/>
                    <a:gd name="T30" fmla="*/ 64 w 87"/>
                    <a:gd name="T31" fmla="*/ 33 h 40"/>
                    <a:gd name="T32" fmla="*/ 74 w 87"/>
                    <a:gd name="T33" fmla="*/ 40 h 40"/>
                    <a:gd name="T34" fmla="*/ 87 w 87"/>
                    <a:gd name="T35"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7" h="40">
                      <a:moveTo>
                        <a:pt x="87" y="22"/>
                      </a:moveTo>
                      <a:lnTo>
                        <a:pt x="77" y="17"/>
                      </a:lnTo>
                      <a:lnTo>
                        <a:pt x="68" y="12"/>
                      </a:lnTo>
                      <a:lnTo>
                        <a:pt x="58" y="7"/>
                      </a:lnTo>
                      <a:lnTo>
                        <a:pt x="47" y="5"/>
                      </a:lnTo>
                      <a:lnTo>
                        <a:pt x="37" y="3"/>
                      </a:lnTo>
                      <a:lnTo>
                        <a:pt x="26" y="2"/>
                      </a:lnTo>
                      <a:lnTo>
                        <a:pt x="13" y="0"/>
                      </a:lnTo>
                      <a:lnTo>
                        <a:pt x="0" y="2"/>
                      </a:lnTo>
                      <a:lnTo>
                        <a:pt x="6" y="6"/>
                      </a:lnTo>
                      <a:lnTo>
                        <a:pt x="14" y="10"/>
                      </a:lnTo>
                      <a:lnTo>
                        <a:pt x="22" y="14"/>
                      </a:lnTo>
                      <a:lnTo>
                        <a:pt x="33" y="18"/>
                      </a:lnTo>
                      <a:lnTo>
                        <a:pt x="42" y="22"/>
                      </a:lnTo>
                      <a:lnTo>
                        <a:pt x="52" y="27"/>
                      </a:lnTo>
                      <a:lnTo>
                        <a:pt x="64" y="33"/>
                      </a:lnTo>
                      <a:lnTo>
                        <a:pt x="74" y="40"/>
                      </a:lnTo>
                      <a:lnTo>
                        <a:pt x="87" y="2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3091" name="Group 19"/>
            <p:cNvGrpSpPr>
              <a:grpSpLocks/>
            </p:cNvGrpSpPr>
            <p:nvPr/>
          </p:nvGrpSpPr>
          <p:grpSpPr bwMode="auto">
            <a:xfrm rot="-15351438">
              <a:off x="348" y="3854"/>
              <a:ext cx="392" cy="424"/>
              <a:chOff x="0" y="0"/>
              <a:chExt cx="129" cy="157"/>
            </a:xfrm>
          </p:grpSpPr>
          <p:sp>
            <p:nvSpPr>
              <p:cNvPr id="3092"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3"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4"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95" name="Group 23"/>
            <p:cNvGrpSpPr>
              <a:grpSpLocks/>
            </p:cNvGrpSpPr>
            <p:nvPr/>
          </p:nvGrpSpPr>
          <p:grpSpPr bwMode="auto">
            <a:xfrm rot="5003157">
              <a:off x="254" y="1102"/>
              <a:ext cx="412" cy="500"/>
              <a:chOff x="0" y="0"/>
              <a:chExt cx="129" cy="157"/>
            </a:xfrm>
          </p:grpSpPr>
          <p:sp>
            <p:nvSpPr>
              <p:cNvPr id="3096"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7"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98"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099" name="Group 27"/>
            <p:cNvGrpSpPr>
              <a:grpSpLocks/>
            </p:cNvGrpSpPr>
            <p:nvPr/>
          </p:nvGrpSpPr>
          <p:grpSpPr bwMode="auto">
            <a:xfrm>
              <a:off x="820" y="0"/>
              <a:ext cx="345" cy="367"/>
              <a:chOff x="0" y="0"/>
              <a:chExt cx="129" cy="157"/>
            </a:xfrm>
          </p:grpSpPr>
          <p:sp>
            <p:nvSpPr>
              <p:cNvPr id="3100" name="未知"/>
              <p:cNvSpPr>
                <a:spLocks/>
              </p:cNvSpPr>
              <p:nvPr userDrawn="1"/>
            </p:nvSpPr>
            <p:spPr bwMode="auto">
              <a:xfrm>
                <a:off x="0" y="0"/>
                <a:ext cx="41" cy="59"/>
              </a:xfrm>
              <a:custGeom>
                <a:avLst/>
                <a:gdLst>
                  <a:gd name="T0" fmla="*/ 83 w 83"/>
                  <a:gd name="T1" fmla="*/ 28 h 117"/>
                  <a:gd name="T2" fmla="*/ 27 w 83"/>
                  <a:gd name="T3" fmla="*/ 0 h 117"/>
                  <a:gd name="T4" fmla="*/ 0 w 83"/>
                  <a:gd name="T5" fmla="*/ 117 h 117"/>
                  <a:gd name="T6" fmla="*/ 83 w 83"/>
                  <a:gd name="T7" fmla="*/ 28 h 117"/>
                </a:gdLst>
                <a:ahLst/>
                <a:cxnLst>
                  <a:cxn ang="0">
                    <a:pos x="T0" y="T1"/>
                  </a:cxn>
                  <a:cxn ang="0">
                    <a:pos x="T2" y="T3"/>
                  </a:cxn>
                  <a:cxn ang="0">
                    <a:pos x="T4" y="T5"/>
                  </a:cxn>
                  <a:cxn ang="0">
                    <a:pos x="T6" y="T7"/>
                  </a:cxn>
                </a:cxnLst>
                <a:rect l="0" t="0" r="r" b="b"/>
                <a:pathLst>
                  <a:path w="83" h="117">
                    <a:moveTo>
                      <a:pt x="83" y="28"/>
                    </a:moveTo>
                    <a:lnTo>
                      <a:pt x="27" y="0"/>
                    </a:lnTo>
                    <a:lnTo>
                      <a:pt x="0" y="117"/>
                    </a:lnTo>
                    <a:lnTo>
                      <a:pt x="83" y="2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1" name="未知"/>
              <p:cNvSpPr>
                <a:spLocks/>
              </p:cNvSpPr>
              <p:nvPr userDrawn="1"/>
            </p:nvSpPr>
            <p:spPr bwMode="auto">
              <a:xfrm>
                <a:off x="59" y="28"/>
                <a:ext cx="70" cy="49"/>
              </a:xfrm>
              <a:custGeom>
                <a:avLst/>
                <a:gdLst>
                  <a:gd name="T0" fmla="*/ 0 w 140"/>
                  <a:gd name="T1" fmla="*/ 98 h 98"/>
                  <a:gd name="T2" fmla="*/ 118 w 140"/>
                  <a:gd name="T3" fmla="*/ 0 h 98"/>
                  <a:gd name="T4" fmla="*/ 140 w 140"/>
                  <a:gd name="T5" fmla="*/ 49 h 98"/>
                  <a:gd name="T6" fmla="*/ 0 w 140"/>
                  <a:gd name="T7" fmla="*/ 98 h 98"/>
                </a:gdLst>
                <a:ahLst/>
                <a:cxnLst>
                  <a:cxn ang="0">
                    <a:pos x="T0" y="T1"/>
                  </a:cxn>
                  <a:cxn ang="0">
                    <a:pos x="T2" y="T3"/>
                  </a:cxn>
                  <a:cxn ang="0">
                    <a:pos x="T4" y="T5"/>
                  </a:cxn>
                  <a:cxn ang="0">
                    <a:pos x="T6" y="T7"/>
                  </a:cxn>
                </a:cxnLst>
                <a:rect l="0" t="0" r="r" b="b"/>
                <a:pathLst>
                  <a:path w="140" h="98">
                    <a:moveTo>
                      <a:pt x="0" y="98"/>
                    </a:moveTo>
                    <a:lnTo>
                      <a:pt x="118" y="0"/>
                    </a:lnTo>
                    <a:lnTo>
                      <a:pt x="140" y="49"/>
                    </a:lnTo>
                    <a:lnTo>
                      <a:pt x="0" y="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2" name="未知"/>
              <p:cNvSpPr>
                <a:spLocks/>
              </p:cNvSpPr>
              <p:nvPr userDrawn="1"/>
            </p:nvSpPr>
            <p:spPr bwMode="auto">
              <a:xfrm>
                <a:off x="45" y="132"/>
                <a:ext cx="73" cy="25"/>
              </a:xfrm>
              <a:custGeom>
                <a:avLst/>
                <a:gdLst>
                  <a:gd name="T0" fmla="*/ 0 w 145"/>
                  <a:gd name="T1" fmla="*/ 7 h 49"/>
                  <a:gd name="T2" fmla="*/ 145 w 145"/>
                  <a:gd name="T3" fmla="*/ 0 h 49"/>
                  <a:gd name="T4" fmla="*/ 131 w 145"/>
                  <a:gd name="T5" fmla="*/ 49 h 49"/>
                  <a:gd name="T6" fmla="*/ 0 w 145"/>
                  <a:gd name="T7" fmla="*/ 7 h 49"/>
                </a:gdLst>
                <a:ahLst/>
                <a:cxnLst>
                  <a:cxn ang="0">
                    <a:pos x="T0" y="T1"/>
                  </a:cxn>
                  <a:cxn ang="0">
                    <a:pos x="T2" y="T3"/>
                  </a:cxn>
                  <a:cxn ang="0">
                    <a:pos x="T4" y="T5"/>
                  </a:cxn>
                  <a:cxn ang="0">
                    <a:pos x="T6" y="T7"/>
                  </a:cxn>
                </a:cxnLst>
                <a:rect l="0" t="0" r="r" b="b"/>
                <a:pathLst>
                  <a:path w="145" h="49">
                    <a:moveTo>
                      <a:pt x="0" y="7"/>
                    </a:moveTo>
                    <a:lnTo>
                      <a:pt x="145" y="0"/>
                    </a:lnTo>
                    <a:lnTo>
                      <a:pt x="131" y="49"/>
                    </a:lnTo>
                    <a:lnTo>
                      <a:pt x="0" y="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103" name="未知"/>
            <p:cNvSpPr>
              <a:spLocks/>
            </p:cNvSpPr>
            <p:nvPr/>
          </p:nvSpPr>
          <p:spPr bwMode="auto">
            <a:xfrm>
              <a:off x="92" y="94"/>
              <a:ext cx="699" cy="756"/>
            </a:xfrm>
            <a:custGeom>
              <a:avLst/>
              <a:gdLst>
                <a:gd name="T0" fmla="*/ 1 w 699"/>
                <a:gd name="T1" fmla="*/ 392 h 756"/>
                <a:gd name="T2" fmla="*/ 3 w 699"/>
                <a:gd name="T3" fmla="*/ 252 h 756"/>
                <a:gd name="T4" fmla="*/ 21 w 699"/>
                <a:gd name="T5" fmla="*/ 210 h 756"/>
                <a:gd name="T6" fmla="*/ 29 w 699"/>
                <a:gd name="T7" fmla="*/ 182 h 756"/>
                <a:gd name="T8" fmla="*/ 39 w 699"/>
                <a:gd name="T9" fmla="*/ 154 h 756"/>
                <a:gd name="T10" fmla="*/ 51 w 699"/>
                <a:gd name="T11" fmla="*/ 138 h 756"/>
                <a:gd name="T12" fmla="*/ 111 w 699"/>
                <a:gd name="T13" fmla="*/ 74 h 756"/>
                <a:gd name="T14" fmla="*/ 169 w 699"/>
                <a:gd name="T15" fmla="*/ 30 h 756"/>
                <a:gd name="T16" fmla="*/ 225 w 699"/>
                <a:gd name="T17" fmla="*/ 10 h 756"/>
                <a:gd name="T18" fmla="*/ 249 w 699"/>
                <a:gd name="T19" fmla="*/ 4 h 756"/>
                <a:gd name="T20" fmla="*/ 265 w 699"/>
                <a:gd name="T21" fmla="*/ 0 h 756"/>
                <a:gd name="T22" fmla="*/ 357 w 699"/>
                <a:gd name="T23" fmla="*/ 2 h 756"/>
                <a:gd name="T24" fmla="*/ 385 w 699"/>
                <a:gd name="T25" fmla="*/ 6 h 756"/>
                <a:gd name="T26" fmla="*/ 489 w 699"/>
                <a:gd name="T27" fmla="*/ 40 h 756"/>
                <a:gd name="T28" fmla="*/ 619 w 699"/>
                <a:gd name="T29" fmla="*/ 128 h 756"/>
                <a:gd name="T30" fmla="*/ 653 w 699"/>
                <a:gd name="T31" fmla="*/ 178 h 756"/>
                <a:gd name="T32" fmla="*/ 693 w 699"/>
                <a:gd name="T33" fmla="*/ 322 h 756"/>
                <a:gd name="T34" fmla="*/ 687 w 699"/>
                <a:gd name="T35" fmla="*/ 434 h 756"/>
                <a:gd name="T36" fmla="*/ 665 w 699"/>
                <a:gd name="T37" fmla="*/ 538 h 756"/>
                <a:gd name="T38" fmla="*/ 639 w 699"/>
                <a:gd name="T39" fmla="*/ 564 h 756"/>
                <a:gd name="T40" fmla="*/ 631 w 699"/>
                <a:gd name="T41" fmla="*/ 580 h 756"/>
                <a:gd name="T42" fmla="*/ 607 w 699"/>
                <a:gd name="T43" fmla="*/ 588 h 756"/>
                <a:gd name="T44" fmla="*/ 473 w 699"/>
                <a:gd name="T45" fmla="*/ 664 h 756"/>
                <a:gd name="T46" fmla="*/ 449 w 699"/>
                <a:gd name="T47" fmla="*/ 678 h 756"/>
                <a:gd name="T48" fmla="*/ 405 w 699"/>
                <a:gd name="T49" fmla="*/ 684 h 756"/>
                <a:gd name="T50" fmla="*/ 375 w 699"/>
                <a:gd name="T51" fmla="*/ 690 h 756"/>
                <a:gd name="T52" fmla="*/ 267 w 699"/>
                <a:gd name="T53" fmla="*/ 684 h 756"/>
                <a:gd name="T54" fmla="*/ 259 w 699"/>
                <a:gd name="T55" fmla="*/ 722 h 756"/>
                <a:gd name="T56" fmla="*/ 241 w 699"/>
                <a:gd name="T57" fmla="*/ 756 h 756"/>
                <a:gd name="T58" fmla="*/ 185 w 699"/>
                <a:gd name="T59" fmla="*/ 728 h 756"/>
                <a:gd name="T60" fmla="*/ 163 w 699"/>
                <a:gd name="T61" fmla="*/ 720 h 756"/>
                <a:gd name="T62" fmla="*/ 151 w 699"/>
                <a:gd name="T63" fmla="*/ 716 h 756"/>
                <a:gd name="T64" fmla="*/ 195 w 699"/>
                <a:gd name="T65" fmla="*/ 674 h 756"/>
                <a:gd name="T66" fmla="*/ 211 w 699"/>
                <a:gd name="T67" fmla="*/ 644 h 756"/>
                <a:gd name="T68" fmla="*/ 209 w 699"/>
                <a:gd name="T69" fmla="*/ 626 h 756"/>
                <a:gd name="T70" fmla="*/ 195 w 699"/>
                <a:gd name="T71" fmla="*/ 620 h 756"/>
                <a:gd name="T72" fmla="*/ 165 w 699"/>
                <a:gd name="T73" fmla="*/ 596 h 756"/>
                <a:gd name="T74" fmla="*/ 99 w 699"/>
                <a:gd name="T75" fmla="*/ 534 h 756"/>
                <a:gd name="T76" fmla="*/ 61 w 699"/>
                <a:gd name="T77" fmla="*/ 506 h 756"/>
                <a:gd name="T78" fmla="*/ 23 w 699"/>
                <a:gd name="T79" fmla="*/ 470 h 756"/>
                <a:gd name="T80" fmla="*/ 7 w 699"/>
                <a:gd name="T81" fmla="*/ 434 h 756"/>
                <a:gd name="T82" fmla="*/ 5 w 699"/>
                <a:gd name="T83" fmla="*/ 396 h 756"/>
                <a:gd name="T84" fmla="*/ 1 w 699"/>
                <a:gd name="T85" fmla="*/ 39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9" h="756">
                  <a:moveTo>
                    <a:pt x="1" y="392"/>
                  </a:moveTo>
                  <a:cubicBezTo>
                    <a:pt x="2" y="345"/>
                    <a:pt x="2" y="299"/>
                    <a:pt x="3" y="252"/>
                  </a:cubicBezTo>
                  <a:cubicBezTo>
                    <a:pt x="3" y="238"/>
                    <a:pt x="16" y="224"/>
                    <a:pt x="21" y="210"/>
                  </a:cubicBezTo>
                  <a:cubicBezTo>
                    <a:pt x="24" y="202"/>
                    <a:pt x="29" y="182"/>
                    <a:pt x="29" y="182"/>
                  </a:cubicBezTo>
                  <a:cubicBezTo>
                    <a:pt x="32" y="173"/>
                    <a:pt x="34" y="163"/>
                    <a:pt x="39" y="154"/>
                  </a:cubicBezTo>
                  <a:cubicBezTo>
                    <a:pt x="42" y="148"/>
                    <a:pt x="51" y="138"/>
                    <a:pt x="51" y="138"/>
                  </a:cubicBezTo>
                  <a:cubicBezTo>
                    <a:pt x="58" y="116"/>
                    <a:pt x="88" y="82"/>
                    <a:pt x="111" y="74"/>
                  </a:cubicBezTo>
                  <a:cubicBezTo>
                    <a:pt x="128" y="61"/>
                    <a:pt x="149" y="37"/>
                    <a:pt x="169" y="30"/>
                  </a:cubicBezTo>
                  <a:cubicBezTo>
                    <a:pt x="182" y="17"/>
                    <a:pt x="207" y="15"/>
                    <a:pt x="225" y="10"/>
                  </a:cubicBezTo>
                  <a:cubicBezTo>
                    <a:pt x="233" y="8"/>
                    <a:pt x="241" y="6"/>
                    <a:pt x="249" y="4"/>
                  </a:cubicBezTo>
                  <a:cubicBezTo>
                    <a:pt x="254" y="3"/>
                    <a:pt x="265" y="0"/>
                    <a:pt x="265" y="0"/>
                  </a:cubicBezTo>
                  <a:cubicBezTo>
                    <a:pt x="296" y="1"/>
                    <a:pt x="326" y="0"/>
                    <a:pt x="357" y="2"/>
                  </a:cubicBezTo>
                  <a:cubicBezTo>
                    <a:pt x="366" y="2"/>
                    <a:pt x="385" y="6"/>
                    <a:pt x="385" y="6"/>
                  </a:cubicBezTo>
                  <a:cubicBezTo>
                    <a:pt x="417" y="17"/>
                    <a:pt x="463" y="14"/>
                    <a:pt x="489" y="40"/>
                  </a:cubicBezTo>
                  <a:cubicBezTo>
                    <a:pt x="528" y="60"/>
                    <a:pt x="592" y="105"/>
                    <a:pt x="619" y="128"/>
                  </a:cubicBezTo>
                  <a:cubicBezTo>
                    <a:pt x="635" y="134"/>
                    <a:pt x="643" y="164"/>
                    <a:pt x="653" y="178"/>
                  </a:cubicBezTo>
                  <a:cubicBezTo>
                    <a:pt x="667" y="234"/>
                    <a:pt x="687" y="265"/>
                    <a:pt x="693" y="322"/>
                  </a:cubicBezTo>
                  <a:cubicBezTo>
                    <a:pt x="699" y="365"/>
                    <a:pt x="692" y="398"/>
                    <a:pt x="687" y="434"/>
                  </a:cubicBezTo>
                  <a:cubicBezTo>
                    <a:pt x="686" y="469"/>
                    <a:pt x="691" y="510"/>
                    <a:pt x="665" y="538"/>
                  </a:cubicBezTo>
                  <a:cubicBezTo>
                    <a:pt x="657" y="547"/>
                    <a:pt x="644" y="553"/>
                    <a:pt x="639" y="564"/>
                  </a:cubicBezTo>
                  <a:cubicBezTo>
                    <a:pt x="636" y="569"/>
                    <a:pt x="636" y="576"/>
                    <a:pt x="631" y="580"/>
                  </a:cubicBezTo>
                  <a:cubicBezTo>
                    <a:pt x="624" y="585"/>
                    <a:pt x="607" y="588"/>
                    <a:pt x="607" y="588"/>
                  </a:cubicBezTo>
                  <a:cubicBezTo>
                    <a:pt x="581" y="602"/>
                    <a:pt x="499" y="649"/>
                    <a:pt x="473" y="664"/>
                  </a:cubicBezTo>
                  <a:cubicBezTo>
                    <a:pt x="465" y="666"/>
                    <a:pt x="449" y="678"/>
                    <a:pt x="449" y="678"/>
                  </a:cubicBezTo>
                  <a:cubicBezTo>
                    <a:pt x="438" y="685"/>
                    <a:pt x="417" y="679"/>
                    <a:pt x="405" y="684"/>
                  </a:cubicBezTo>
                  <a:cubicBezTo>
                    <a:pt x="396" y="687"/>
                    <a:pt x="385" y="688"/>
                    <a:pt x="375" y="690"/>
                  </a:cubicBezTo>
                  <a:cubicBezTo>
                    <a:pt x="328" y="689"/>
                    <a:pt x="307" y="687"/>
                    <a:pt x="267" y="684"/>
                  </a:cubicBezTo>
                  <a:cubicBezTo>
                    <a:pt x="249" y="690"/>
                    <a:pt x="264" y="683"/>
                    <a:pt x="259" y="722"/>
                  </a:cubicBezTo>
                  <a:cubicBezTo>
                    <a:pt x="258" y="733"/>
                    <a:pt x="250" y="750"/>
                    <a:pt x="241" y="756"/>
                  </a:cubicBezTo>
                  <a:cubicBezTo>
                    <a:pt x="218" y="752"/>
                    <a:pt x="207" y="735"/>
                    <a:pt x="185" y="728"/>
                  </a:cubicBezTo>
                  <a:cubicBezTo>
                    <a:pt x="176" y="725"/>
                    <a:pt x="171" y="724"/>
                    <a:pt x="163" y="720"/>
                  </a:cubicBezTo>
                  <a:cubicBezTo>
                    <a:pt x="159" y="718"/>
                    <a:pt x="151" y="716"/>
                    <a:pt x="151" y="716"/>
                  </a:cubicBezTo>
                  <a:cubicBezTo>
                    <a:pt x="157" y="695"/>
                    <a:pt x="180" y="689"/>
                    <a:pt x="195" y="674"/>
                  </a:cubicBezTo>
                  <a:cubicBezTo>
                    <a:pt x="198" y="665"/>
                    <a:pt x="205" y="652"/>
                    <a:pt x="211" y="644"/>
                  </a:cubicBezTo>
                  <a:cubicBezTo>
                    <a:pt x="210" y="638"/>
                    <a:pt x="212" y="631"/>
                    <a:pt x="209" y="626"/>
                  </a:cubicBezTo>
                  <a:cubicBezTo>
                    <a:pt x="207" y="621"/>
                    <a:pt x="199" y="623"/>
                    <a:pt x="195" y="620"/>
                  </a:cubicBezTo>
                  <a:cubicBezTo>
                    <a:pt x="185" y="612"/>
                    <a:pt x="173" y="606"/>
                    <a:pt x="165" y="596"/>
                  </a:cubicBezTo>
                  <a:cubicBezTo>
                    <a:pt x="146" y="573"/>
                    <a:pt x="123" y="552"/>
                    <a:pt x="99" y="534"/>
                  </a:cubicBezTo>
                  <a:cubicBezTo>
                    <a:pt x="87" y="525"/>
                    <a:pt x="72" y="517"/>
                    <a:pt x="61" y="506"/>
                  </a:cubicBezTo>
                  <a:cubicBezTo>
                    <a:pt x="49" y="494"/>
                    <a:pt x="37" y="480"/>
                    <a:pt x="23" y="470"/>
                  </a:cubicBezTo>
                  <a:cubicBezTo>
                    <a:pt x="13" y="456"/>
                    <a:pt x="10" y="451"/>
                    <a:pt x="7" y="434"/>
                  </a:cubicBezTo>
                  <a:cubicBezTo>
                    <a:pt x="6" y="421"/>
                    <a:pt x="7" y="408"/>
                    <a:pt x="5" y="396"/>
                  </a:cubicBezTo>
                  <a:cubicBezTo>
                    <a:pt x="5" y="394"/>
                    <a:pt x="0" y="391"/>
                    <a:pt x="1" y="392"/>
                  </a:cubicBezTo>
                  <a:close/>
                </a:path>
              </a:pathLst>
            </a:custGeom>
            <a:solidFill>
              <a:schemeClr val="accent1">
                <a:alpha val="50000"/>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04" name="未知"/>
            <p:cNvSpPr>
              <a:spLocks/>
            </p:cNvSpPr>
            <p:nvPr/>
          </p:nvSpPr>
          <p:spPr bwMode="auto">
            <a:xfrm rot="828663">
              <a:off x="247" y="3404"/>
              <a:ext cx="132" cy="167"/>
            </a:xfrm>
            <a:custGeom>
              <a:avLst/>
              <a:gdLst>
                <a:gd name="T0" fmla="*/ 0 w 109"/>
                <a:gd name="T1" fmla="*/ 0 h 156"/>
                <a:gd name="T2" fmla="*/ 5 w 109"/>
                <a:gd name="T3" fmla="*/ 1 h 156"/>
                <a:gd name="T4" fmla="*/ 18 w 109"/>
                <a:gd name="T5" fmla="*/ 5 h 156"/>
                <a:gd name="T6" fmla="*/ 37 w 109"/>
                <a:gd name="T7" fmla="*/ 12 h 156"/>
                <a:gd name="T8" fmla="*/ 58 w 109"/>
                <a:gd name="T9" fmla="*/ 24 h 156"/>
                <a:gd name="T10" fmla="*/ 78 w 109"/>
                <a:gd name="T11" fmla="*/ 44 h 156"/>
                <a:gd name="T12" fmla="*/ 96 w 109"/>
                <a:gd name="T13" fmla="*/ 71 h 156"/>
                <a:gd name="T14" fmla="*/ 107 w 109"/>
                <a:gd name="T15" fmla="*/ 108 h 156"/>
                <a:gd name="T16" fmla="*/ 109 w 109"/>
                <a:gd name="T17" fmla="*/ 156 h 156"/>
                <a:gd name="T18" fmla="*/ 105 w 109"/>
                <a:gd name="T19" fmla="*/ 156 h 156"/>
                <a:gd name="T20" fmla="*/ 99 w 109"/>
                <a:gd name="T21" fmla="*/ 156 h 156"/>
                <a:gd name="T22" fmla="*/ 93 w 109"/>
                <a:gd name="T23" fmla="*/ 156 h 156"/>
                <a:gd name="T24" fmla="*/ 87 w 109"/>
                <a:gd name="T25" fmla="*/ 154 h 156"/>
                <a:gd name="T26" fmla="*/ 81 w 109"/>
                <a:gd name="T27" fmla="*/ 153 h 156"/>
                <a:gd name="T28" fmla="*/ 74 w 109"/>
                <a:gd name="T29" fmla="*/ 150 h 156"/>
                <a:gd name="T30" fmla="*/ 66 w 109"/>
                <a:gd name="T31" fmla="*/ 145 h 156"/>
                <a:gd name="T32" fmla="*/ 58 w 109"/>
                <a:gd name="T33" fmla="*/ 139 h 156"/>
                <a:gd name="T34" fmla="*/ 53 w 109"/>
                <a:gd name="T35" fmla="*/ 126 h 156"/>
                <a:gd name="T36" fmla="*/ 53 w 109"/>
                <a:gd name="T37" fmla="*/ 111 h 156"/>
                <a:gd name="T38" fmla="*/ 56 w 109"/>
                <a:gd name="T39" fmla="*/ 96 h 156"/>
                <a:gd name="T40" fmla="*/ 59 w 109"/>
                <a:gd name="T41" fmla="*/ 80 h 156"/>
                <a:gd name="T42" fmla="*/ 56 w 109"/>
                <a:gd name="T43" fmla="*/ 62 h 156"/>
                <a:gd name="T44" fmla="*/ 48 w 109"/>
                <a:gd name="T45" fmla="*/ 43 h 156"/>
                <a:gd name="T46" fmla="*/ 31 w 109"/>
                <a:gd name="T47" fmla="*/ 23 h 156"/>
                <a:gd name="T48" fmla="*/ 0 w 109"/>
                <a:gd name="T4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5" name="未知"/>
            <p:cNvSpPr>
              <a:spLocks/>
            </p:cNvSpPr>
            <p:nvPr/>
          </p:nvSpPr>
          <p:spPr bwMode="auto">
            <a:xfrm rot="828663">
              <a:off x="271" y="3592"/>
              <a:ext cx="66" cy="43"/>
            </a:xfrm>
            <a:custGeom>
              <a:avLst/>
              <a:gdLst>
                <a:gd name="T0" fmla="*/ 0 w 54"/>
                <a:gd name="T1" fmla="*/ 0 h 40"/>
                <a:gd name="T2" fmla="*/ 1 w 54"/>
                <a:gd name="T3" fmla="*/ 1 h 40"/>
                <a:gd name="T4" fmla="*/ 6 w 54"/>
                <a:gd name="T5" fmla="*/ 3 h 40"/>
                <a:gd name="T6" fmla="*/ 13 w 54"/>
                <a:gd name="T7" fmla="*/ 8 h 40"/>
                <a:gd name="T8" fmla="*/ 21 w 54"/>
                <a:gd name="T9" fmla="*/ 12 h 40"/>
                <a:gd name="T10" fmla="*/ 29 w 54"/>
                <a:gd name="T11" fmla="*/ 15 h 40"/>
                <a:gd name="T12" fmla="*/ 38 w 54"/>
                <a:gd name="T13" fmla="*/ 17 h 40"/>
                <a:gd name="T14" fmla="*/ 46 w 54"/>
                <a:gd name="T15" fmla="*/ 18 h 40"/>
                <a:gd name="T16" fmla="*/ 54 w 54"/>
                <a:gd name="T17" fmla="*/ 16 h 40"/>
                <a:gd name="T18" fmla="*/ 53 w 54"/>
                <a:gd name="T19" fmla="*/ 25 h 40"/>
                <a:gd name="T20" fmla="*/ 50 w 54"/>
                <a:gd name="T21" fmla="*/ 33 h 40"/>
                <a:gd name="T22" fmla="*/ 44 w 54"/>
                <a:gd name="T23" fmla="*/ 38 h 40"/>
                <a:gd name="T24" fmla="*/ 37 w 54"/>
                <a:gd name="T25" fmla="*/ 40 h 40"/>
                <a:gd name="T26" fmla="*/ 28 w 54"/>
                <a:gd name="T27" fmla="*/ 39 h 40"/>
                <a:gd name="T28" fmla="*/ 19 w 54"/>
                <a:gd name="T29" fmla="*/ 32 h 40"/>
                <a:gd name="T30" fmla="*/ 10 w 54"/>
                <a:gd name="T31" fmla="*/ 20 h 40"/>
                <a:gd name="T32" fmla="*/ 0 w 54"/>
                <a:gd name="T3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6" name="未知"/>
            <p:cNvSpPr>
              <a:spLocks/>
            </p:cNvSpPr>
            <p:nvPr/>
          </p:nvSpPr>
          <p:spPr bwMode="auto">
            <a:xfrm>
              <a:off x="16" y="4110"/>
              <a:ext cx="118" cy="209"/>
            </a:xfrm>
            <a:custGeom>
              <a:avLst/>
              <a:gdLst>
                <a:gd name="T0" fmla="*/ 0 w 118"/>
                <a:gd name="T1" fmla="*/ 0 h 209"/>
                <a:gd name="T2" fmla="*/ 6 w 118"/>
                <a:gd name="T3" fmla="*/ 8 h 209"/>
                <a:gd name="T4" fmla="*/ 15 w 118"/>
                <a:gd name="T5" fmla="*/ 19 h 209"/>
                <a:gd name="T6" fmla="*/ 26 w 118"/>
                <a:gd name="T7" fmla="*/ 33 h 209"/>
                <a:gd name="T8" fmla="*/ 38 w 118"/>
                <a:gd name="T9" fmla="*/ 51 h 209"/>
                <a:gd name="T10" fmla="*/ 54 w 118"/>
                <a:gd name="T11" fmla="*/ 72 h 209"/>
                <a:gd name="T12" fmla="*/ 67 w 118"/>
                <a:gd name="T13" fmla="*/ 94 h 209"/>
                <a:gd name="T14" fmla="*/ 79 w 118"/>
                <a:gd name="T15" fmla="*/ 119 h 209"/>
                <a:gd name="T16" fmla="*/ 87 w 118"/>
                <a:gd name="T17" fmla="*/ 146 h 209"/>
                <a:gd name="T18" fmla="*/ 94 w 118"/>
                <a:gd name="T19" fmla="*/ 175 h 209"/>
                <a:gd name="T20" fmla="*/ 91 w 118"/>
                <a:gd name="T21" fmla="*/ 209 h 209"/>
                <a:gd name="T22" fmla="*/ 118 w 118"/>
                <a:gd name="T23" fmla="*/ 209 h 209"/>
                <a:gd name="T24" fmla="*/ 117 w 118"/>
                <a:gd name="T25" fmla="*/ 177 h 209"/>
                <a:gd name="T26" fmla="*/ 104 w 118"/>
                <a:gd name="T27" fmla="*/ 119 h 209"/>
                <a:gd name="T28" fmla="*/ 82 w 118"/>
                <a:gd name="T29" fmla="*/ 69 h 209"/>
                <a:gd name="T30" fmla="*/ 47 w 118"/>
                <a:gd name="T31" fmla="*/ 27 h 209"/>
                <a:gd name="T32" fmla="*/ 0 w 118"/>
                <a:gd name="T33"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8" h="209">
                  <a:moveTo>
                    <a:pt x="0" y="0"/>
                  </a:moveTo>
                  <a:lnTo>
                    <a:pt x="6" y="8"/>
                  </a:lnTo>
                  <a:lnTo>
                    <a:pt x="15" y="19"/>
                  </a:lnTo>
                  <a:lnTo>
                    <a:pt x="26" y="33"/>
                  </a:lnTo>
                  <a:lnTo>
                    <a:pt x="38" y="51"/>
                  </a:lnTo>
                  <a:lnTo>
                    <a:pt x="54" y="72"/>
                  </a:lnTo>
                  <a:lnTo>
                    <a:pt x="67" y="94"/>
                  </a:lnTo>
                  <a:lnTo>
                    <a:pt x="79" y="119"/>
                  </a:lnTo>
                  <a:lnTo>
                    <a:pt x="87" y="146"/>
                  </a:lnTo>
                  <a:lnTo>
                    <a:pt x="94" y="175"/>
                  </a:lnTo>
                  <a:lnTo>
                    <a:pt x="91" y="209"/>
                  </a:lnTo>
                  <a:lnTo>
                    <a:pt x="118" y="209"/>
                  </a:lnTo>
                  <a:lnTo>
                    <a:pt x="117" y="177"/>
                  </a:lnTo>
                  <a:lnTo>
                    <a:pt x="104" y="119"/>
                  </a:lnTo>
                  <a:lnTo>
                    <a:pt x="82" y="69"/>
                  </a:lnTo>
                  <a:lnTo>
                    <a:pt x="47" y="27"/>
                  </a:lnTo>
                  <a:lnTo>
                    <a:pt x="0"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7" name="未知"/>
            <p:cNvSpPr>
              <a:spLocks/>
            </p:cNvSpPr>
            <p:nvPr/>
          </p:nvSpPr>
          <p:spPr bwMode="auto">
            <a:xfrm>
              <a:off x="5" y="3968"/>
              <a:ext cx="130" cy="128"/>
            </a:xfrm>
            <a:custGeom>
              <a:avLst/>
              <a:gdLst>
                <a:gd name="T0" fmla="*/ 103 w 130"/>
                <a:gd name="T1" fmla="*/ 0 h 128"/>
                <a:gd name="T2" fmla="*/ 130 w 130"/>
                <a:gd name="T3" fmla="*/ 128 h 128"/>
                <a:gd name="T4" fmla="*/ 125 w 130"/>
                <a:gd name="T5" fmla="*/ 126 h 128"/>
                <a:gd name="T6" fmla="*/ 111 w 130"/>
                <a:gd name="T7" fmla="*/ 121 h 128"/>
                <a:gd name="T8" fmla="*/ 92 w 130"/>
                <a:gd name="T9" fmla="*/ 111 h 128"/>
                <a:gd name="T10" fmla="*/ 68 w 130"/>
                <a:gd name="T11" fmla="*/ 103 h 128"/>
                <a:gd name="T12" fmla="*/ 41 w 130"/>
                <a:gd name="T13" fmla="*/ 94 h 128"/>
                <a:gd name="T14" fmla="*/ 19 w 130"/>
                <a:gd name="T15" fmla="*/ 90 h 128"/>
                <a:gd name="T16" fmla="*/ 0 w 130"/>
                <a:gd name="T17" fmla="*/ 93 h 128"/>
                <a:gd name="T18" fmla="*/ 0 w 130"/>
                <a:gd name="T19" fmla="*/ 72 h 128"/>
                <a:gd name="T20" fmla="*/ 12 w 130"/>
                <a:gd name="T21" fmla="*/ 70 h 128"/>
                <a:gd name="T22" fmla="*/ 24 w 130"/>
                <a:gd name="T23" fmla="*/ 66 h 128"/>
                <a:gd name="T24" fmla="*/ 38 w 130"/>
                <a:gd name="T25" fmla="*/ 66 h 128"/>
                <a:gd name="T26" fmla="*/ 51 w 130"/>
                <a:gd name="T27" fmla="*/ 67 h 128"/>
                <a:gd name="T28" fmla="*/ 65 w 130"/>
                <a:gd name="T29" fmla="*/ 70 h 128"/>
                <a:gd name="T30" fmla="*/ 78 w 130"/>
                <a:gd name="T31" fmla="*/ 78 h 128"/>
                <a:gd name="T32" fmla="*/ 81 w 130"/>
                <a:gd name="T33" fmla="*/ 74 h 128"/>
                <a:gd name="T34" fmla="*/ 81 w 130"/>
                <a:gd name="T35" fmla="*/ 58 h 128"/>
                <a:gd name="T36" fmla="*/ 82 w 130"/>
                <a:gd name="T37" fmla="*/ 37 h 128"/>
                <a:gd name="T38" fmla="*/ 82 w 130"/>
                <a:gd name="T39" fmla="*/ 29 h 128"/>
                <a:gd name="T40" fmla="*/ 80 w 130"/>
                <a:gd name="T41" fmla="*/ 29 h 128"/>
                <a:gd name="T42" fmla="*/ 77 w 130"/>
                <a:gd name="T43" fmla="*/ 27 h 128"/>
                <a:gd name="T44" fmla="*/ 76 w 130"/>
                <a:gd name="T45" fmla="*/ 22 h 128"/>
                <a:gd name="T46" fmla="*/ 75 w 130"/>
                <a:gd name="T47" fmla="*/ 19 h 128"/>
                <a:gd name="T48" fmla="*/ 76 w 130"/>
                <a:gd name="T49" fmla="*/ 15 h 128"/>
                <a:gd name="T50" fmla="*/ 79 w 130"/>
                <a:gd name="T51" fmla="*/ 10 h 128"/>
                <a:gd name="T52" fmla="*/ 89 w 130"/>
                <a:gd name="T53" fmla="*/ 6 h 128"/>
                <a:gd name="T54" fmla="*/ 103 w 130"/>
                <a:gd name="T5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28">
                  <a:moveTo>
                    <a:pt x="103" y="0"/>
                  </a:moveTo>
                  <a:lnTo>
                    <a:pt x="130" y="128"/>
                  </a:lnTo>
                  <a:lnTo>
                    <a:pt x="125" y="126"/>
                  </a:lnTo>
                  <a:lnTo>
                    <a:pt x="111" y="121"/>
                  </a:lnTo>
                  <a:lnTo>
                    <a:pt x="92" y="111"/>
                  </a:lnTo>
                  <a:lnTo>
                    <a:pt x="68" y="103"/>
                  </a:lnTo>
                  <a:lnTo>
                    <a:pt x="41" y="94"/>
                  </a:lnTo>
                  <a:lnTo>
                    <a:pt x="19" y="90"/>
                  </a:lnTo>
                  <a:lnTo>
                    <a:pt x="0" y="93"/>
                  </a:lnTo>
                  <a:lnTo>
                    <a:pt x="0" y="72"/>
                  </a:lnTo>
                  <a:lnTo>
                    <a:pt x="12" y="70"/>
                  </a:lnTo>
                  <a:lnTo>
                    <a:pt x="24" y="66"/>
                  </a:lnTo>
                  <a:lnTo>
                    <a:pt x="38" y="66"/>
                  </a:lnTo>
                  <a:lnTo>
                    <a:pt x="51" y="67"/>
                  </a:lnTo>
                  <a:lnTo>
                    <a:pt x="65" y="70"/>
                  </a:lnTo>
                  <a:lnTo>
                    <a:pt x="78" y="78"/>
                  </a:lnTo>
                  <a:lnTo>
                    <a:pt x="81" y="74"/>
                  </a:lnTo>
                  <a:lnTo>
                    <a:pt x="81" y="58"/>
                  </a:lnTo>
                  <a:lnTo>
                    <a:pt x="82" y="37"/>
                  </a:lnTo>
                  <a:lnTo>
                    <a:pt x="82" y="29"/>
                  </a:lnTo>
                  <a:lnTo>
                    <a:pt x="80" y="29"/>
                  </a:lnTo>
                  <a:lnTo>
                    <a:pt x="77" y="27"/>
                  </a:lnTo>
                  <a:lnTo>
                    <a:pt x="76" y="22"/>
                  </a:lnTo>
                  <a:lnTo>
                    <a:pt x="75" y="19"/>
                  </a:lnTo>
                  <a:lnTo>
                    <a:pt x="76" y="15"/>
                  </a:lnTo>
                  <a:lnTo>
                    <a:pt x="79" y="10"/>
                  </a:lnTo>
                  <a:lnTo>
                    <a:pt x="89" y="6"/>
                  </a:lnTo>
                  <a:lnTo>
                    <a:pt x="103"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8" name="未知"/>
            <p:cNvSpPr>
              <a:spLocks/>
            </p:cNvSpPr>
            <p:nvPr/>
          </p:nvSpPr>
          <p:spPr bwMode="auto">
            <a:xfrm>
              <a:off x="5" y="3949"/>
              <a:ext cx="47" cy="86"/>
            </a:xfrm>
            <a:custGeom>
              <a:avLst/>
              <a:gdLst>
                <a:gd name="T0" fmla="*/ 37 w 47"/>
                <a:gd name="T1" fmla="*/ 0 h 86"/>
                <a:gd name="T2" fmla="*/ 15 w 47"/>
                <a:gd name="T3" fmla="*/ 37 h 86"/>
                <a:gd name="T4" fmla="*/ 0 w 47"/>
                <a:gd name="T5" fmla="*/ 59 h 86"/>
                <a:gd name="T6" fmla="*/ 0 w 47"/>
                <a:gd name="T7" fmla="*/ 86 h 86"/>
                <a:gd name="T8" fmla="*/ 8 w 47"/>
                <a:gd name="T9" fmla="*/ 82 h 86"/>
                <a:gd name="T10" fmla="*/ 20 w 47"/>
                <a:gd name="T11" fmla="*/ 73 h 86"/>
                <a:gd name="T12" fmla="*/ 33 w 47"/>
                <a:gd name="T13" fmla="*/ 63 h 86"/>
                <a:gd name="T14" fmla="*/ 42 w 47"/>
                <a:gd name="T15" fmla="*/ 51 h 86"/>
                <a:gd name="T16" fmla="*/ 47 w 47"/>
                <a:gd name="T17" fmla="*/ 36 h 86"/>
                <a:gd name="T18" fmla="*/ 46 w 47"/>
                <a:gd name="T19" fmla="*/ 19 h 86"/>
                <a:gd name="T20" fmla="*/ 37 w 47"/>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86">
                  <a:moveTo>
                    <a:pt x="37" y="0"/>
                  </a:moveTo>
                  <a:lnTo>
                    <a:pt x="15" y="37"/>
                  </a:lnTo>
                  <a:lnTo>
                    <a:pt x="0" y="59"/>
                  </a:lnTo>
                  <a:lnTo>
                    <a:pt x="0" y="86"/>
                  </a:lnTo>
                  <a:lnTo>
                    <a:pt x="8" y="82"/>
                  </a:lnTo>
                  <a:lnTo>
                    <a:pt x="20" y="73"/>
                  </a:lnTo>
                  <a:lnTo>
                    <a:pt x="33" y="63"/>
                  </a:lnTo>
                  <a:lnTo>
                    <a:pt x="42" y="51"/>
                  </a:lnTo>
                  <a:lnTo>
                    <a:pt x="47" y="36"/>
                  </a:lnTo>
                  <a:lnTo>
                    <a:pt x="46" y="19"/>
                  </a:lnTo>
                  <a:lnTo>
                    <a:pt x="37"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09" name="未知"/>
            <p:cNvSpPr>
              <a:spLocks/>
            </p:cNvSpPr>
            <p:nvPr/>
          </p:nvSpPr>
          <p:spPr bwMode="auto">
            <a:xfrm>
              <a:off x="5" y="3239"/>
              <a:ext cx="497" cy="740"/>
            </a:xfrm>
            <a:custGeom>
              <a:avLst/>
              <a:gdLst>
                <a:gd name="T0" fmla="*/ 0 w 497"/>
                <a:gd name="T1" fmla="*/ 13 h 740"/>
                <a:gd name="T2" fmla="*/ 41 w 497"/>
                <a:gd name="T3" fmla="*/ 4 h 740"/>
                <a:gd name="T4" fmla="*/ 101 w 497"/>
                <a:gd name="T5" fmla="*/ 0 h 740"/>
                <a:gd name="T6" fmla="*/ 170 w 497"/>
                <a:gd name="T7" fmla="*/ 4 h 740"/>
                <a:gd name="T8" fmla="*/ 248 w 497"/>
                <a:gd name="T9" fmla="*/ 21 h 740"/>
                <a:gd name="T10" fmla="*/ 323 w 497"/>
                <a:gd name="T11" fmla="*/ 50 h 740"/>
                <a:gd name="T12" fmla="*/ 382 w 497"/>
                <a:gd name="T13" fmla="*/ 90 h 740"/>
                <a:gd name="T14" fmla="*/ 428 w 497"/>
                <a:gd name="T15" fmla="*/ 141 h 740"/>
                <a:gd name="T16" fmla="*/ 463 w 497"/>
                <a:gd name="T17" fmla="*/ 199 h 740"/>
                <a:gd name="T18" fmla="*/ 485 w 497"/>
                <a:gd name="T19" fmla="*/ 262 h 740"/>
                <a:gd name="T20" fmla="*/ 496 w 497"/>
                <a:gd name="T21" fmla="*/ 327 h 740"/>
                <a:gd name="T22" fmla="*/ 497 w 497"/>
                <a:gd name="T23" fmla="*/ 396 h 740"/>
                <a:gd name="T24" fmla="*/ 487 w 497"/>
                <a:gd name="T25" fmla="*/ 462 h 740"/>
                <a:gd name="T26" fmla="*/ 470 w 497"/>
                <a:gd name="T27" fmla="*/ 527 h 740"/>
                <a:gd name="T28" fmla="*/ 443 w 497"/>
                <a:gd name="T29" fmla="*/ 586 h 740"/>
                <a:gd name="T30" fmla="*/ 406 w 497"/>
                <a:gd name="T31" fmla="*/ 639 h 740"/>
                <a:gd name="T32" fmla="*/ 364 w 497"/>
                <a:gd name="T33" fmla="*/ 683 h 740"/>
                <a:gd name="T34" fmla="*/ 315 w 497"/>
                <a:gd name="T35" fmla="*/ 715 h 740"/>
                <a:gd name="T36" fmla="*/ 259 w 497"/>
                <a:gd name="T37" fmla="*/ 736 h 740"/>
                <a:gd name="T38" fmla="*/ 198 w 497"/>
                <a:gd name="T39" fmla="*/ 740 h 740"/>
                <a:gd name="T40" fmla="*/ 131 w 497"/>
                <a:gd name="T41" fmla="*/ 727 h 740"/>
                <a:gd name="T42" fmla="*/ 167 w 497"/>
                <a:gd name="T43" fmla="*/ 728 h 740"/>
                <a:gd name="T44" fmla="*/ 204 w 497"/>
                <a:gd name="T45" fmla="*/ 718 h 740"/>
                <a:gd name="T46" fmla="*/ 238 w 497"/>
                <a:gd name="T47" fmla="*/ 700 h 740"/>
                <a:gd name="T48" fmla="*/ 272 w 497"/>
                <a:gd name="T49" fmla="*/ 670 h 740"/>
                <a:gd name="T50" fmla="*/ 304 w 497"/>
                <a:gd name="T51" fmla="*/ 635 h 740"/>
                <a:gd name="T52" fmla="*/ 333 w 497"/>
                <a:gd name="T53" fmla="*/ 594 h 740"/>
                <a:gd name="T54" fmla="*/ 358 w 497"/>
                <a:gd name="T55" fmla="*/ 549 h 740"/>
                <a:gd name="T56" fmla="*/ 381 w 497"/>
                <a:gd name="T57" fmla="*/ 500 h 740"/>
                <a:gd name="T58" fmla="*/ 396 w 497"/>
                <a:gd name="T59" fmla="*/ 449 h 740"/>
                <a:gd name="T60" fmla="*/ 408 w 497"/>
                <a:gd name="T61" fmla="*/ 397 h 740"/>
                <a:gd name="T62" fmla="*/ 414 w 497"/>
                <a:gd name="T63" fmla="*/ 346 h 740"/>
                <a:gd name="T64" fmla="*/ 412 w 497"/>
                <a:gd name="T65" fmla="*/ 296 h 740"/>
                <a:gd name="T66" fmla="*/ 402 w 497"/>
                <a:gd name="T67" fmla="*/ 251 h 740"/>
                <a:gd name="T68" fmla="*/ 384 w 497"/>
                <a:gd name="T69" fmla="*/ 208 h 740"/>
                <a:gd name="T70" fmla="*/ 357 w 497"/>
                <a:gd name="T71" fmla="*/ 172 h 740"/>
                <a:gd name="T72" fmla="*/ 320 w 497"/>
                <a:gd name="T73" fmla="*/ 142 h 740"/>
                <a:gd name="T74" fmla="*/ 260 w 497"/>
                <a:gd name="T75" fmla="*/ 107 h 740"/>
                <a:gd name="T76" fmla="*/ 203 w 497"/>
                <a:gd name="T77" fmla="*/ 82 h 740"/>
                <a:gd name="T78" fmla="*/ 154 w 497"/>
                <a:gd name="T79" fmla="*/ 65 h 740"/>
                <a:gd name="T80" fmla="*/ 108 w 497"/>
                <a:gd name="T81" fmla="*/ 56 h 740"/>
                <a:gd name="T82" fmla="*/ 68 w 497"/>
                <a:gd name="T83" fmla="*/ 55 h 740"/>
                <a:gd name="T84" fmla="*/ 32 w 497"/>
                <a:gd name="T85" fmla="*/ 61 h 740"/>
                <a:gd name="T86" fmla="*/ 0 w 497"/>
                <a:gd name="T87" fmla="*/ 70 h 740"/>
                <a:gd name="T88" fmla="*/ 0 w 497"/>
                <a:gd name="T89" fmla="*/ 13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740">
                  <a:moveTo>
                    <a:pt x="0" y="13"/>
                  </a:moveTo>
                  <a:lnTo>
                    <a:pt x="41" y="4"/>
                  </a:lnTo>
                  <a:lnTo>
                    <a:pt x="101" y="0"/>
                  </a:lnTo>
                  <a:lnTo>
                    <a:pt x="170" y="4"/>
                  </a:lnTo>
                  <a:lnTo>
                    <a:pt x="248" y="21"/>
                  </a:lnTo>
                  <a:lnTo>
                    <a:pt x="323" y="50"/>
                  </a:lnTo>
                  <a:lnTo>
                    <a:pt x="382" y="90"/>
                  </a:lnTo>
                  <a:lnTo>
                    <a:pt x="428" y="141"/>
                  </a:lnTo>
                  <a:lnTo>
                    <a:pt x="463" y="199"/>
                  </a:lnTo>
                  <a:lnTo>
                    <a:pt x="485" y="262"/>
                  </a:lnTo>
                  <a:lnTo>
                    <a:pt x="496" y="327"/>
                  </a:lnTo>
                  <a:lnTo>
                    <a:pt x="497" y="396"/>
                  </a:lnTo>
                  <a:lnTo>
                    <a:pt x="487" y="462"/>
                  </a:lnTo>
                  <a:lnTo>
                    <a:pt x="470" y="527"/>
                  </a:lnTo>
                  <a:lnTo>
                    <a:pt x="443" y="586"/>
                  </a:lnTo>
                  <a:lnTo>
                    <a:pt x="406" y="639"/>
                  </a:lnTo>
                  <a:lnTo>
                    <a:pt x="364" y="683"/>
                  </a:lnTo>
                  <a:lnTo>
                    <a:pt x="315" y="715"/>
                  </a:lnTo>
                  <a:lnTo>
                    <a:pt x="259" y="736"/>
                  </a:lnTo>
                  <a:lnTo>
                    <a:pt x="198" y="740"/>
                  </a:lnTo>
                  <a:lnTo>
                    <a:pt x="131" y="727"/>
                  </a:lnTo>
                  <a:lnTo>
                    <a:pt x="167" y="728"/>
                  </a:lnTo>
                  <a:lnTo>
                    <a:pt x="204" y="718"/>
                  </a:lnTo>
                  <a:lnTo>
                    <a:pt x="238" y="700"/>
                  </a:lnTo>
                  <a:lnTo>
                    <a:pt x="272" y="670"/>
                  </a:lnTo>
                  <a:lnTo>
                    <a:pt x="304" y="635"/>
                  </a:lnTo>
                  <a:lnTo>
                    <a:pt x="333" y="594"/>
                  </a:lnTo>
                  <a:lnTo>
                    <a:pt x="358" y="549"/>
                  </a:lnTo>
                  <a:lnTo>
                    <a:pt x="381" y="500"/>
                  </a:lnTo>
                  <a:lnTo>
                    <a:pt x="396" y="449"/>
                  </a:lnTo>
                  <a:lnTo>
                    <a:pt x="408" y="397"/>
                  </a:lnTo>
                  <a:lnTo>
                    <a:pt x="414" y="346"/>
                  </a:lnTo>
                  <a:lnTo>
                    <a:pt x="412" y="296"/>
                  </a:lnTo>
                  <a:lnTo>
                    <a:pt x="402" y="251"/>
                  </a:lnTo>
                  <a:lnTo>
                    <a:pt x="384" y="208"/>
                  </a:lnTo>
                  <a:lnTo>
                    <a:pt x="357" y="172"/>
                  </a:lnTo>
                  <a:lnTo>
                    <a:pt x="320" y="142"/>
                  </a:lnTo>
                  <a:lnTo>
                    <a:pt x="260" y="107"/>
                  </a:lnTo>
                  <a:lnTo>
                    <a:pt x="203" y="82"/>
                  </a:lnTo>
                  <a:lnTo>
                    <a:pt x="154" y="65"/>
                  </a:lnTo>
                  <a:lnTo>
                    <a:pt x="108" y="56"/>
                  </a:lnTo>
                  <a:lnTo>
                    <a:pt x="68" y="55"/>
                  </a:lnTo>
                  <a:lnTo>
                    <a:pt x="32" y="61"/>
                  </a:lnTo>
                  <a:lnTo>
                    <a:pt x="0" y="70"/>
                  </a:lnTo>
                  <a:lnTo>
                    <a:pt x="0" y="13"/>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0" name="未知"/>
            <p:cNvSpPr>
              <a:spLocks/>
            </p:cNvSpPr>
            <p:nvPr/>
          </p:nvSpPr>
          <p:spPr bwMode="auto">
            <a:xfrm rot="1584153">
              <a:off x="25" y="410"/>
              <a:ext cx="344" cy="245"/>
            </a:xfrm>
            <a:custGeom>
              <a:avLst/>
              <a:gdLst>
                <a:gd name="T0" fmla="*/ 0 w 257"/>
                <a:gd name="T1" fmla="*/ 0 h 237"/>
                <a:gd name="T2" fmla="*/ 0 w 257"/>
                <a:gd name="T3" fmla="*/ 25 h 237"/>
                <a:gd name="T4" fmla="*/ 3 w 257"/>
                <a:gd name="T5" fmla="*/ 50 h 237"/>
                <a:gd name="T6" fmla="*/ 6 w 257"/>
                <a:gd name="T7" fmla="*/ 75 h 237"/>
                <a:gd name="T8" fmla="*/ 11 w 257"/>
                <a:gd name="T9" fmla="*/ 98 h 237"/>
                <a:gd name="T10" fmla="*/ 18 w 257"/>
                <a:gd name="T11" fmla="*/ 119 h 237"/>
                <a:gd name="T12" fmla="*/ 27 w 257"/>
                <a:gd name="T13" fmla="*/ 141 h 237"/>
                <a:gd name="T14" fmla="*/ 38 w 257"/>
                <a:gd name="T15" fmla="*/ 161 h 237"/>
                <a:gd name="T16" fmla="*/ 51 w 257"/>
                <a:gd name="T17" fmla="*/ 178 h 237"/>
                <a:gd name="T18" fmla="*/ 67 w 257"/>
                <a:gd name="T19" fmla="*/ 194 h 237"/>
                <a:gd name="T20" fmla="*/ 86 w 257"/>
                <a:gd name="T21" fmla="*/ 208 h 237"/>
                <a:gd name="T22" fmla="*/ 106 w 257"/>
                <a:gd name="T23" fmla="*/ 219 h 237"/>
                <a:gd name="T24" fmla="*/ 131 w 257"/>
                <a:gd name="T25" fmla="*/ 228 h 237"/>
                <a:gd name="T26" fmla="*/ 158 w 257"/>
                <a:gd name="T27" fmla="*/ 234 h 237"/>
                <a:gd name="T28" fmla="*/ 188 w 257"/>
                <a:gd name="T29" fmla="*/ 237 h 237"/>
                <a:gd name="T30" fmla="*/ 220 w 257"/>
                <a:gd name="T31" fmla="*/ 236 h 237"/>
                <a:gd name="T32" fmla="*/ 257 w 257"/>
                <a:gd name="T33" fmla="*/ 232 h 237"/>
                <a:gd name="T34" fmla="*/ 224 w 257"/>
                <a:gd name="T35" fmla="*/ 227 h 237"/>
                <a:gd name="T36" fmla="*/ 195 w 257"/>
                <a:gd name="T37" fmla="*/ 220 h 237"/>
                <a:gd name="T38" fmla="*/ 170 w 257"/>
                <a:gd name="T39" fmla="*/ 212 h 237"/>
                <a:gd name="T40" fmla="*/ 148 w 257"/>
                <a:gd name="T41" fmla="*/ 204 h 237"/>
                <a:gd name="T42" fmla="*/ 128 w 257"/>
                <a:gd name="T43" fmla="*/ 193 h 237"/>
                <a:gd name="T44" fmla="*/ 112 w 257"/>
                <a:gd name="T45" fmla="*/ 182 h 237"/>
                <a:gd name="T46" fmla="*/ 97 w 257"/>
                <a:gd name="T47" fmla="*/ 169 h 237"/>
                <a:gd name="T48" fmla="*/ 84 w 257"/>
                <a:gd name="T49" fmla="*/ 155 h 237"/>
                <a:gd name="T50" fmla="*/ 72 w 257"/>
                <a:gd name="T51" fmla="*/ 141 h 237"/>
                <a:gd name="T52" fmla="*/ 61 w 257"/>
                <a:gd name="T53" fmla="*/ 125 h 237"/>
                <a:gd name="T54" fmla="*/ 52 w 257"/>
                <a:gd name="T55" fmla="*/ 107 h 237"/>
                <a:gd name="T56" fmla="*/ 43 w 257"/>
                <a:gd name="T57" fmla="*/ 88 h 237"/>
                <a:gd name="T58" fmla="*/ 33 w 257"/>
                <a:gd name="T59" fmla="*/ 69 h 237"/>
                <a:gd name="T60" fmla="*/ 23 w 257"/>
                <a:gd name="T61" fmla="*/ 47 h 237"/>
                <a:gd name="T62" fmla="*/ 12 w 257"/>
                <a:gd name="T63" fmla="*/ 24 h 237"/>
                <a:gd name="T64" fmla="*/ 0 w 257"/>
                <a:gd name="T65"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1" name="未知"/>
            <p:cNvSpPr>
              <a:spLocks/>
            </p:cNvSpPr>
            <p:nvPr/>
          </p:nvSpPr>
          <p:spPr bwMode="auto">
            <a:xfrm rot="1584153">
              <a:off x="247" y="756"/>
              <a:ext cx="167" cy="115"/>
            </a:xfrm>
            <a:custGeom>
              <a:avLst/>
              <a:gdLst>
                <a:gd name="T0" fmla="*/ 77 w 124"/>
                <a:gd name="T1" fmla="*/ 0 h 110"/>
                <a:gd name="T2" fmla="*/ 124 w 124"/>
                <a:gd name="T3" fmla="*/ 108 h 110"/>
                <a:gd name="T4" fmla="*/ 120 w 124"/>
                <a:gd name="T5" fmla="*/ 107 h 110"/>
                <a:gd name="T6" fmla="*/ 107 w 124"/>
                <a:gd name="T7" fmla="*/ 105 h 110"/>
                <a:gd name="T8" fmla="*/ 89 w 124"/>
                <a:gd name="T9" fmla="*/ 101 h 110"/>
                <a:gd name="T10" fmla="*/ 68 w 124"/>
                <a:gd name="T11" fmla="*/ 99 h 110"/>
                <a:gd name="T12" fmla="*/ 45 w 124"/>
                <a:gd name="T13" fmla="*/ 97 h 110"/>
                <a:gd name="T14" fmla="*/ 25 w 124"/>
                <a:gd name="T15" fmla="*/ 98 h 110"/>
                <a:gd name="T16" fmla="*/ 9 w 124"/>
                <a:gd name="T17" fmla="*/ 102 h 110"/>
                <a:gd name="T18" fmla="*/ 0 w 124"/>
                <a:gd name="T19" fmla="*/ 110 h 110"/>
                <a:gd name="T20" fmla="*/ 4 w 124"/>
                <a:gd name="T21" fmla="*/ 98 h 110"/>
                <a:gd name="T22" fmla="*/ 8 w 124"/>
                <a:gd name="T23" fmla="*/ 89 h 110"/>
                <a:gd name="T24" fmla="*/ 16 w 124"/>
                <a:gd name="T25" fmla="*/ 82 h 110"/>
                <a:gd name="T26" fmla="*/ 25 w 124"/>
                <a:gd name="T27" fmla="*/ 76 h 110"/>
                <a:gd name="T28" fmla="*/ 36 w 124"/>
                <a:gd name="T29" fmla="*/ 72 h 110"/>
                <a:gd name="T30" fmla="*/ 47 w 124"/>
                <a:gd name="T31" fmla="*/ 71 h 110"/>
                <a:gd name="T32" fmla="*/ 59 w 124"/>
                <a:gd name="T33" fmla="*/ 71 h 110"/>
                <a:gd name="T34" fmla="*/ 72 w 124"/>
                <a:gd name="T35" fmla="*/ 74 h 110"/>
                <a:gd name="T36" fmla="*/ 73 w 124"/>
                <a:gd name="T37" fmla="*/ 71 h 110"/>
                <a:gd name="T38" fmla="*/ 70 w 124"/>
                <a:gd name="T39" fmla="*/ 56 h 110"/>
                <a:gd name="T40" fmla="*/ 67 w 124"/>
                <a:gd name="T41" fmla="*/ 38 h 110"/>
                <a:gd name="T42" fmla="*/ 65 w 124"/>
                <a:gd name="T43" fmla="*/ 30 h 110"/>
                <a:gd name="T44" fmla="*/ 63 w 124"/>
                <a:gd name="T45" fmla="*/ 30 h 110"/>
                <a:gd name="T46" fmla="*/ 61 w 124"/>
                <a:gd name="T47" fmla="*/ 29 h 110"/>
                <a:gd name="T48" fmla="*/ 59 w 124"/>
                <a:gd name="T49" fmla="*/ 26 h 110"/>
                <a:gd name="T50" fmla="*/ 57 w 124"/>
                <a:gd name="T51" fmla="*/ 23 h 110"/>
                <a:gd name="T52" fmla="*/ 57 w 124"/>
                <a:gd name="T53" fmla="*/ 19 h 110"/>
                <a:gd name="T54" fmla="*/ 59 w 124"/>
                <a:gd name="T55" fmla="*/ 14 h 110"/>
                <a:gd name="T56" fmla="*/ 66 w 124"/>
                <a:gd name="T57" fmla="*/ 8 h 110"/>
                <a:gd name="T58" fmla="*/ 77 w 124"/>
                <a:gd name="T5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2" name="未知"/>
            <p:cNvSpPr>
              <a:spLocks/>
            </p:cNvSpPr>
            <p:nvPr/>
          </p:nvSpPr>
          <p:spPr bwMode="auto">
            <a:xfrm rot="1584153">
              <a:off x="579" y="286"/>
              <a:ext cx="147" cy="160"/>
            </a:xfrm>
            <a:custGeom>
              <a:avLst/>
              <a:gdLst>
                <a:gd name="T0" fmla="*/ 0 w 109"/>
                <a:gd name="T1" fmla="*/ 0 h 156"/>
                <a:gd name="T2" fmla="*/ 5 w 109"/>
                <a:gd name="T3" fmla="*/ 1 h 156"/>
                <a:gd name="T4" fmla="*/ 18 w 109"/>
                <a:gd name="T5" fmla="*/ 5 h 156"/>
                <a:gd name="T6" fmla="*/ 37 w 109"/>
                <a:gd name="T7" fmla="*/ 12 h 156"/>
                <a:gd name="T8" fmla="*/ 58 w 109"/>
                <a:gd name="T9" fmla="*/ 24 h 156"/>
                <a:gd name="T10" fmla="*/ 78 w 109"/>
                <a:gd name="T11" fmla="*/ 44 h 156"/>
                <a:gd name="T12" fmla="*/ 96 w 109"/>
                <a:gd name="T13" fmla="*/ 71 h 156"/>
                <a:gd name="T14" fmla="*/ 107 w 109"/>
                <a:gd name="T15" fmla="*/ 108 h 156"/>
                <a:gd name="T16" fmla="*/ 109 w 109"/>
                <a:gd name="T17" fmla="*/ 156 h 156"/>
                <a:gd name="T18" fmla="*/ 105 w 109"/>
                <a:gd name="T19" fmla="*/ 156 h 156"/>
                <a:gd name="T20" fmla="*/ 99 w 109"/>
                <a:gd name="T21" fmla="*/ 156 h 156"/>
                <a:gd name="T22" fmla="*/ 93 w 109"/>
                <a:gd name="T23" fmla="*/ 156 h 156"/>
                <a:gd name="T24" fmla="*/ 87 w 109"/>
                <a:gd name="T25" fmla="*/ 154 h 156"/>
                <a:gd name="T26" fmla="*/ 81 w 109"/>
                <a:gd name="T27" fmla="*/ 153 h 156"/>
                <a:gd name="T28" fmla="*/ 74 w 109"/>
                <a:gd name="T29" fmla="*/ 150 h 156"/>
                <a:gd name="T30" fmla="*/ 66 w 109"/>
                <a:gd name="T31" fmla="*/ 145 h 156"/>
                <a:gd name="T32" fmla="*/ 58 w 109"/>
                <a:gd name="T33" fmla="*/ 139 h 156"/>
                <a:gd name="T34" fmla="*/ 53 w 109"/>
                <a:gd name="T35" fmla="*/ 126 h 156"/>
                <a:gd name="T36" fmla="*/ 53 w 109"/>
                <a:gd name="T37" fmla="*/ 111 h 156"/>
                <a:gd name="T38" fmla="*/ 56 w 109"/>
                <a:gd name="T39" fmla="*/ 96 h 156"/>
                <a:gd name="T40" fmla="*/ 59 w 109"/>
                <a:gd name="T41" fmla="*/ 80 h 156"/>
                <a:gd name="T42" fmla="*/ 56 w 109"/>
                <a:gd name="T43" fmla="*/ 62 h 156"/>
                <a:gd name="T44" fmla="*/ 48 w 109"/>
                <a:gd name="T45" fmla="*/ 43 h 156"/>
                <a:gd name="T46" fmla="*/ 31 w 109"/>
                <a:gd name="T47" fmla="*/ 23 h 156"/>
                <a:gd name="T48" fmla="*/ 0 w 109"/>
                <a:gd name="T49"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3" name="未知"/>
            <p:cNvSpPr>
              <a:spLocks/>
            </p:cNvSpPr>
            <p:nvPr/>
          </p:nvSpPr>
          <p:spPr bwMode="auto">
            <a:xfrm rot="1584153">
              <a:off x="241" y="721"/>
              <a:ext cx="62" cy="97"/>
            </a:xfrm>
            <a:custGeom>
              <a:avLst/>
              <a:gdLst>
                <a:gd name="T0" fmla="*/ 31 w 46"/>
                <a:gd name="T1" fmla="*/ 0 h 94"/>
                <a:gd name="T2" fmla="*/ 20 w 46"/>
                <a:gd name="T3" fmla="*/ 38 h 94"/>
                <a:gd name="T4" fmla="*/ 15 w 46"/>
                <a:gd name="T5" fmla="*/ 62 h 94"/>
                <a:gd name="T6" fmla="*/ 11 w 46"/>
                <a:gd name="T7" fmla="*/ 79 h 94"/>
                <a:gd name="T8" fmla="*/ 0 w 46"/>
                <a:gd name="T9" fmla="*/ 94 h 94"/>
                <a:gd name="T10" fmla="*/ 12 w 46"/>
                <a:gd name="T11" fmla="*/ 88 h 94"/>
                <a:gd name="T12" fmla="*/ 23 w 46"/>
                <a:gd name="T13" fmla="*/ 80 h 94"/>
                <a:gd name="T14" fmla="*/ 32 w 46"/>
                <a:gd name="T15" fmla="*/ 69 h 94"/>
                <a:gd name="T16" fmla="*/ 40 w 46"/>
                <a:gd name="T17" fmla="*/ 57 h 94"/>
                <a:gd name="T18" fmla="*/ 45 w 46"/>
                <a:gd name="T19" fmla="*/ 44 h 94"/>
                <a:gd name="T20" fmla="*/ 46 w 46"/>
                <a:gd name="T21" fmla="*/ 30 h 94"/>
                <a:gd name="T22" fmla="*/ 42 w 46"/>
                <a:gd name="T23" fmla="*/ 15 h 94"/>
                <a:gd name="T24" fmla="*/ 31 w 46"/>
                <a:gd name="T2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4" name="未知"/>
            <p:cNvSpPr>
              <a:spLocks/>
            </p:cNvSpPr>
            <p:nvPr/>
          </p:nvSpPr>
          <p:spPr bwMode="auto">
            <a:xfrm rot="1584153">
              <a:off x="590" y="466"/>
              <a:ext cx="72" cy="41"/>
            </a:xfrm>
            <a:custGeom>
              <a:avLst/>
              <a:gdLst>
                <a:gd name="T0" fmla="*/ 0 w 54"/>
                <a:gd name="T1" fmla="*/ 0 h 40"/>
                <a:gd name="T2" fmla="*/ 1 w 54"/>
                <a:gd name="T3" fmla="*/ 1 h 40"/>
                <a:gd name="T4" fmla="*/ 6 w 54"/>
                <a:gd name="T5" fmla="*/ 3 h 40"/>
                <a:gd name="T6" fmla="*/ 13 w 54"/>
                <a:gd name="T7" fmla="*/ 8 h 40"/>
                <a:gd name="T8" fmla="*/ 21 w 54"/>
                <a:gd name="T9" fmla="*/ 12 h 40"/>
                <a:gd name="T10" fmla="*/ 29 w 54"/>
                <a:gd name="T11" fmla="*/ 15 h 40"/>
                <a:gd name="T12" fmla="*/ 38 w 54"/>
                <a:gd name="T13" fmla="*/ 17 h 40"/>
                <a:gd name="T14" fmla="*/ 46 w 54"/>
                <a:gd name="T15" fmla="*/ 18 h 40"/>
                <a:gd name="T16" fmla="*/ 54 w 54"/>
                <a:gd name="T17" fmla="*/ 16 h 40"/>
                <a:gd name="T18" fmla="*/ 53 w 54"/>
                <a:gd name="T19" fmla="*/ 25 h 40"/>
                <a:gd name="T20" fmla="*/ 50 w 54"/>
                <a:gd name="T21" fmla="*/ 33 h 40"/>
                <a:gd name="T22" fmla="*/ 44 w 54"/>
                <a:gd name="T23" fmla="*/ 38 h 40"/>
                <a:gd name="T24" fmla="*/ 37 w 54"/>
                <a:gd name="T25" fmla="*/ 40 h 40"/>
                <a:gd name="T26" fmla="*/ 28 w 54"/>
                <a:gd name="T27" fmla="*/ 39 h 40"/>
                <a:gd name="T28" fmla="*/ 19 w 54"/>
                <a:gd name="T29" fmla="*/ 32 h 40"/>
                <a:gd name="T30" fmla="*/ 10 w 54"/>
                <a:gd name="T31" fmla="*/ 20 h 40"/>
                <a:gd name="T32" fmla="*/ 0 w 54"/>
                <a:gd name="T3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5" name="未知"/>
            <p:cNvSpPr>
              <a:spLocks/>
            </p:cNvSpPr>
            <p:nvPr/>
          </p:nvSpPr>
          <p:spPr bwMode="auto">
            <a:xfrm>
              <a:off x="5" y="886"/>
              <a:ext cx="360" cy="650"/>
            </a:xfrm>
            <a:custGeom>
              <a:avLst/>
              <a:gdLst>
                <a:gd name="T0" fmla="*/ 264 w 360"/>
                <a:gd name="T1" fmla="*/ 0 h 650"/>
                <a:gd name="T2" fmla="*/ 269 w 360"/>
                <a:gd name="T3" fmla="*/ 9 h 650"/>
                <a:gd name="T4" fmla="*/ 277 w 360"/>
                <a:gd name="T5" fmla="*/ 22 h 650"/>
                <a:gd name="T6" fmla="*/ 286 w 360"/>
                <a:gd name="T7" fmla="*/ 39 h 650"/>
                <a:gd name="T8" fmla="*/ 297 w 360"/>
                <a:gd name="T9" fmla="*/ 58 h 650"/>
                <a:gd name="T10" fmla="*/ 309 w 360"/>
                <a:gd name="T11" fmla="*/ 83 h 650"/>
                <a:gd name="T12" fmla="*/ 319 w 360"/>
                <a:gd name="T13" fmla="*/ 108 h 650"/>
                <a:gd name="T14" fmla="*/ 329 w 360"/>
                <a:gd name="T15" fmla="*/ 136 h 650"/>
                <a:gd name="T16" fmla="*/ 333 w 360"/>
                <a:gd name="T17" fmla="*/ 163 h 650"/>
                <a:gd name="T18" fmla="*/ 336 w 360"/>
                <a:gd name="T19" fmla="*/ 193 h 650"/>
                <a:gd name="T20" fmla="*/ 332 w 360"/>
                <a:gd name="T21" fmla="*/ 223 h 650"/>
                <a:gd name="T22" fmla="*/ 323 w 360"/>
                <a:gd name="T23" fmla="*/ 255 h 650"/>
                <a:gd name="T24" fmla="*/ 310 w 360"/>
                <a:gd name="T25" fmla="*/ 285 h 650"/>
                <a:gd name="T26" fmla="*/ 287 w 360"/>
                <a:gd name="T27" fmla="*/ 315 h 650"/>
                <a:gd name="T28" fmla="*/ 257 w 360"/>
                <a:gd name="T29" fmla="*/ 343 h 650"/>
                <a:gd name="T30" fmla="*/ 218 w 360"/>
                <a:gd name="T31" fmla="*/ 370 h 650"/>
                <a:gd name="T32" fmla="*/ 167 w 360"/>
                <a:gd name="T33" fmla="*/ 396 h 650"/>
                <a:gd name="T34" fmla="*/ 111 w 360"/>
                <a:gd name="T35" fmla="*/ 425 h 650"/>
                <a:gd name="T36" fmla="*/ 69 w 360"/>
                <a:gd name="T37" fmla="*/ 457 h 650"/>
                <a:gd name="T38" fmla="*/ 35 w 360"/>
                <a:gd name="T39" fmla="*/ 490 h 650"/>
                <a:gd name="T40" fmla="*/ 12 w 360"/>
                <a:gd name="T41" fmla="*/ 526 h 650"/>
                <a:gd name="T42" fmla="*/ 0 w 360"/>
                <a:gd name="T43" fmla="*/ 553 h 650"/>
                <a:gd name="T44" fmla="*/ 0 w 360"/>
                <a:gd name="T45" fmla="*/ 650 h 650"/>
                <a:gd name="T46" fmla="*/ 6 w 360"/>
                <a:gd name="T47" fmla="*/ 628 h 650"/>
                <a:gd name="T48" fmla="*/ 19 w 360"/>
                <a:gd name="T49" fmla="*/ 594 h 650"/>
                <a:gd name="T50" fmla="*/ 43 w 360"/>
                <a:gd name="T51" fmla="*/ 551 h 650"/>
                <a:gd name="T52" fmla="*/ 76 w 360"/>
                <a:gd name="T53" fmla="*/ 503 h 650"/>
                <a:gd name="T54" fmla="*/ 125 w 360"/>
                <a:gd name="T55" fmla="*/ 454 h 650"/>
                <a:gd name="T56" fmla="*/ 190 w 360"/>
                <a:gd name="T57" fmla="*/ 408 h 650"/>
                <a:gd name="T58" fmla="*/ 275 w 360"/>
                <a:gd name="T59" fmla="*/ 365 h 650"/>
                <a:gd name="T60" fmla="*/ 308 w 360"/>
                <a:gd name="T61" fmla="*/ 342 h 650"/>
                <a:gd name="T62" fmla="*/ 335 w 360"/>
                <a:gd name="T63" fmla="*/ 305 h 650"/>
                <a:gd name="T64" fmla="*/ 352 w 360"/>
                <a:gd name="T65" fmla="*/ 255 h 650"/>
                <a:gd name="T66" fmla="*/ 360 w 360"/>
                <a:gd name="T67" fmla="*/ 201 h 650"/>
                <a:gd name="T68" fmla="*/ 356 w 360"/>
                <a:gd name="T69" fmla="*/ 144 h 650"/>
                <a:gd name="T70" fmla="*/ 341 w 360"/>
                <a:gd name="T71" fmla="*/ 88 h 650"/>
                <a:gd name="T72" fmla="*/ 311 w 360"/>
                <a:gd name="T73" fmla="*/ 39 h 650"/>
                <a:gd name="T74" fmla="*/ 264 w 360"/>
                <a:gd name="T75"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0" h="650">
                  <a:moveTo>
                    <a:pt x="264" y="0"/>
                  </a:moveTo>
                  <a:lnTo>
                    <a:pt x="269" y="9"/>
                  </a:lnTo>
                  <a:lnTo>
                    <a:pt x="277" y="22"/>
                  </a:lnTo>
                  <a:lnTo>
                    <a:pt x="286" y="39"/>
                  </a:lnTo>
                  <a:lnTo>
                    <a:pt x="297" y="58"/>
                  </a:lnTo>
                  <a:lnTo>
                    <a:pt x="309" y="83"/>
                  </a:lnTo>
                  <a:lnTo>
                    <a:pt x="319" y="108"/>
                  </a:lnTo>
                  <a:lnTo>
                    <a:pt x="329" y="136"/>
                  </a:lnTo>
                  <a:lnTo>
                    <a:pt x="333" y="163"/>
                  </a:lnTo>
                  <a:lnTo>
                    <a:pt x="336" y="193"/>
                  </a:lnTo>
                  <a:lnTo>
                    <a:pt x="332" y="223"/>
                  </a:lnTo>
                  <a:lnTo>
                    <a:pt x="323" y="255"/>
                  </a:lnTo>
                  <a:lnTo>
                    <a:pt x="310" y="285"/>
                  </a:lnTo>
                  <a:lnTo>
                    <a:pt x="287" y="315"/>
                  </a:lnTo>
                  <a:lnTo>
                    <a:pt x="257" y="343"/>
                  </a:lnTo>
                  <a:lnTo>
                    <a:pt x="218" y="370"/>
                  </a:lnTo>
                  <a:lnTo>
                    <a:pt x="167" y="396"/>
                  </a:lnTo>
                  <a:lnTo>
                    <a:pt x="111" y="425"/>
                  </a:lnTo>
                  <a:lnTo>
                    <a:pt x="69" y="457"/>
                  </a:lnTo>
                  <a:lnTo>
                    <a:pt x="35" y="490"/>
                  </a:lnTo>
                  <a:lnTo>
                    <a:pt x="12" y="526"/>
                  </a:lnTo>
                  <a:lnTo>
                    <a:pt x="0" y="553"/>
                  </a:lnTo>
                  <a:lnTo>
                    <a:pt x="0" y="650"/>
                  </a:lnTo>
                  <a:lnTo>
                    <a:pt x="6" y="628"/>
                  </a:lnTo>
                  <a:lnTo>
                    <a:pt x="19" y="594"/>
                  </a:lnTo>
                  <a:lnTo>
                    <a:pt x="43" y="551"/>
                  </a:lnTo>
                  <a:lnTo>
                    <a:pt x="76" y="503"/>
                  </a:lnTo>
                  <a:lnTo>
                    <a:pt x="125" y="454"/>
                  </a:lnTo>
                  <a:lnTo>
                    <a:pt x="190" y="408"/>
                  </a:lnTo>
                  <a:lnTo>
                    <a:pt x="275" y="365"/>
                  </a:lnTo>
                  <a:lnTo>
                    <a:pt x="308" y="342"/>
                  </a:lnTo>
                  <a:lnTo>
                    <a:pt x="335" y="305"/>
                  </a:lnTo>
                  <a:lnTo>
                    <a:pt x="352" y="255"/>
                  </a:lnTo>
                  <a:lnTo>
                    <a:pt x="360" y="201"/>
                  </a:lnTo>
                  <a:lnTo>
                    <a:pt x="356" y="144"/>
                  </a:lnTo>
                  <a:lnTo>
                    <a:pt x="341" y="88"/>
                  </a:lnTo>
                  <a:lnTo>
                    <a:pt x="311" y="39"/>
                  </a:lnTo>
                  <a:lnTo>
                    <a:pt x="26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6" name="未知"/>
            <p:cNvSpPr>
              <a:spLocks/>
            </p:cNvSpPr>
            <p:nvPr/>
          </p:nvSpPr>
          <p:spPr bwMode="auto">
            <a:xfrm rot="1584153">
              <a:off x="61" y="84"/>
              <a:ext cx="804" cy="686"/>
            </a:xfrm>
            <a:custGeom>
              <a:avLst/>
              <a:gdLst>
                <a:gd name="T0" fmla="*/ 16 w 596"/>
                <a:gd name="T1" fmla="*/ 370 h 666"/>
                <a:gd name="T2" fmla="*/ 6 w 596"/>
                <a:gd name="T3" fmla="*/ 341 h 666"/>
                <a:gd name="T4" fmla="*/ 0 w 596"/>
                <a:gd name="T5" fmla="*/ 289 h 666"/>
                <a:gd name="T6" fmla="*/ 4 w 596"/>
                <a:gd name="T7" fmla="*/ 222 h 666"/>
                <a:gd name="T8" fmla="*/ 25 w 596"/>
                <a:gd name="T9" fmla="*/ 151 h 666"/>
                <a:gd name="T10" fmla="*/ 69 w 596"/>
                <a:gd name="T11" fmla="*/ 84 h 666"/>
                <a:gd name="T12" fmla="*/ 142 w 596"/>
                <a:gd name="T13" fmla="*/ 31 h 666"/>
                <a:gd name="T14" fmla="*/ 247 w 596"/>
                <a:gd name="T15" fmla="*/ 2 h 666"/>
                <a:gd name="T16" fmla="*/ 380 w 596"/>
                <a:gd name="T17" fmla="*/ 9 h 666"/>
                <a:gd name="T18" fmla="*/ 484 w 596"/>
                <a:gd name="T19" fmla="*/ 68 h 666"/>
                <a:gd name="T20" fmla="*/ 554 w 596"/>
                <a:gd name="T21" fmla="*/ 165 h 666"/>
                <a:gd name="T22" fmla="*/ 591 w 596"/>
                <a:gd name="T23" fmla="*/ 284 h 666"/>
                <a:gd name="T24" fmla="*/ 595 w 596"/>
                <a:gd name="T25" fmla="*/ 409 h 666"/>
                <a:gd name="T26" fmla="*/ 566 w 596"/>
                <a:gd name="T27" fmla="*/ 525 h 666"/>
                <a:gd name="T28" fmla="*/ 507 w 596"/>
                <a:gd name="T29" fmla="*/ 615 h 666"/>
                <a:gd name="T30" fmla="*/ 417 w 596"/>
                <a:gd name="T31" fmla="*/ 663 h 666"/>
                <a:gd name="T32" fmla="*/ 389 w 596"/>
                <a:gd name="T33" fmla="*/ 659 h 666"/>
                <a:gd name="T34" fmla="*/ 441 w 596"/>
                <a:gd name="T35" fmla="*/ 617 h 666"/>
                <a:gd name="T36" fmla="*/ 482 w 596"/>
                <a:gd name="T37" fmla="*/ 544 h 666"/>
                <a:gd name="T38" fmla="*/ 509 w 596"/>
                <a:gd name="T39" fmla="*/ 454 h 666"/>
                <a:gd name="T40" fmla="*/ 520 w 596"/>
                <a:gd name="T41" fmla="*/ 355 h 666"/>
                <a:gd name="T42" fmla="*/ 514 w 596"/>
                <a:gd name="T43" fmla="*/ 258 h 666"/>
                <a:gd name="T44" fmla="*/ 485 w 596"/>
                <a:gd name="T45" fmla="*/ 174 h 666"/>
                <a:gd name="T46" fmla="*/ 433 w 596"/>
                <a:gd name="T47" fmla="*/ 112 h 666"/>
                <a:gd name="T48" fmla="*/ 341 w 596"/>
                <a:gd name="T49" fmla="*/ 75 h 666"/>
                <a:gd name="T50" fmla="*/ 246 w 596"/>
                <a:gd name="T51" fmla="*/ 61 h 666"/>
                <a:gd name="T52" fmla="*/ 174 w 596"/>
                <a:gd name="T53" fmla="*/ 71 h 666"/>
                <a:gd name="T54" fmla="*/ 121 w 596"/>
                <a:gd name="T55" fmla="*/ 101 h 666"/>
                <a:gd name="T56" fmla="*/ 84 w 596"/>
                <a:gd name="T57" fmla="*/ 149 h 666"/>
                <a:gd name="T58" fmla="*/ 57 w 596"/>
                <a:gd name="T59" fmla="*/ 206 h 666"/>
                <a:gd name="T60" fmla="*/ 40 w 596"/>
                <a:gd name="T61" fmla="*/ 272 h 666"/>
                <a:gd name="T62" fmla="*/ 28 w 596"/>
                <a:gd name="T63" fmla="*/ 339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117" name="Rectangle 45"/>
          <p:cNvSpPr>
            <a:spLocks noGrp="1" noChangeArrowheads="1"/>
          </p:cNvSpPr>
          <p:nvPr>
            <p:ph type="title"/>
          </p:nvPr>
        </p:nvSpPr>
        <p:spPr bwMode="auto">
          <a:xfrm>
            <a:off x="442913" y="103188"/>
            <a:ext cx="8243887"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smtClean="0"/>
              <a:t>单击此处编辑母版标题样式</a:t>
            </a:r>
          </a:p>
        </p:txBody>
      </p:sp>
      <p:sp>
        <p:nvSpPr>
          <p:cNvPr id="3118" name="Rectangle 46"/>
          <p:cNvSpPr>
            <a:spLocks noGrp="1" noChangeArrowheads="1"/>
          </p:cNvSpPr>
          <p:nvPr>
            <p:ph type="body" idx="1"/>
          </p:nvPr>
        </p:nvSpPr>
        <p:spPr bwMode="auto">
          <a:xfrm>
            <a:off x="457200" y="1600200"/>
            <a:ext cx="82296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3119" name="Rectangle 47"/>
          <p:cNvSpPr>
            <a:spLocks noGrp="1" noChangeArrowheads="1"/>
          </p:cNvSpPr>
          <p:nvPr>
            <p:ph type="dt" sz="half" idx="2"/>
          </p:nvPr>
        </p:nvSpPr>
        <p:spPr bwMode="auto">
          <a:xfrm>
            <a:off x="457200" y="6243638"/>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1400">
                <a:latin typeface="+mn-lt"/>
              </a:defRPr>
            </a:lvl1pPr>
          </a:lstStyle>
          <a:p>
            <a:fld id="{14D6FB3A-68A0-40BD-913A-F42CBCA1ED8F}" type="datetimeFigureOut">
              <a:rPr lang="zh-CN" altLang="en-US"/>
              <a:pPr/>
              <a:t>2015/8/25 Tuesday</a:t>
            </a:fld>
            <a:endParaRPr lang="zh-CN" altLang="zh-CN"/>
          </a:p>
        </p:txBody>
      </p:sp>
      <p:sp>
        <p:nvSpPr>
          <p:cNvPr id="3120" name="Rectangle 48"/>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0" hangingPunct="0">
              <a:defRPr sz="1400">
                <a:latin typeface="+mn-lt"/>
              </a:defRPr>
            </a:lvl1pPr>
          </a:lstStyle>
          <a:p>
            <a:endParaRPr lang="zh-CN" altLang="zh-CN"/>
          </a:p>
        </p:txBody>
      </p:sp>
      <p:sp>
        <p:nvSpPr>
          <p:cNvPr id="3121" name="Rectangle 49"/>
          <p:cNvSpPr>
            <a:spLocks noGrp="1" noChangeArrowheads="1"/>
          </p:cNvSpPr>
          <p:nvPr>
            <p:ph type="sldNum" sz="quarter" idx="4"/>
          </p:nvPr>
        </p:nvSpPr>
        <p:spPr bwMode="auto">
          <a:xfrm>
            <a:off x="6553200" y="6243638"/>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defRPr sz="1400">
                <a:latin typeface="+mn-lt"/>
              </a:defRPr>
            </a:lvl1pPr>
          </a:lstStyle>
          <a:p>
            <a:fld id="{9B1DAA81-0E1E-4775-AB42-498E64B891E9}"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656"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ransition>
    <p:push dir="u"/>
  </p:transition>
  <p:txStyles>
    <p:titleStyle>
      <a:lvl1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2pPr>
      <a:lvl3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3pPr>
      <a:lvl4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4pPr>
      <a:lvl5pPr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122" name="Picture 2" descr="sky, sunset, stars"/>
          <p:cNvPicPr>
            <a:picLocks noChangeAspect="1" noChangeArrowheads="1"/>
          </p:cNvPicPr>
          <p:nvPr/>
        </p:nvPicPr>
        <p:blipFill>
          <a:blip r:embed="rId13">
            <a:extLst>
              <a:ext uri="{28A0092B-C50C-407E-A947-70E740481C1C}">
                <a14:useLocalDpi xmlns:a14="http://schemas.microsoft.com/office/drawing/2010/main" val="0"/>
              </a:ext>
            </a:extLst>
          </a:blip>
          <a:srcRect l="16119" t="18324" r="11572"/>
          <a:stretch>
            <a:fillRect/>
          </a:stretch>
        </p:blipFill>
        <p:spPr bwMode="auto">
          <a:xfrm>
            <a:off x="0" y="0"/>
            <a:ext cx="9158288" cy="688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8"/>
          <p:cNvSpPr>
            <a:spLocks noChangeArrowheads="1"/>
          </p:cNvSpPr>
          <p:nvPr/>
        </p:nvSpPr>
        <p:spPr bwMode="auto">
          <a:xfrm>
            <a:off x="0" y="0"/>
            <a:ext cx="9158288" cy="6858000"/>
          </a:xfrm>
          <a:prstGeom prst="rect">
            <a:avLst/>
          </a:prstGeom>
          <a:solidFill>
            <a:srgbClr val="2454A6">
              <a:alpha val="7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endParaRPr lang="zh-CN" altLang="en-US">
              <a:solidFill>
                <a:srgbClr val="3D3F41"/>
              </a:solidFill>
            </a:endParaRPr>
          </a:p>
        </p:txBody>
      </p:sp>
      <p:sp>
        <p:nvSpPr>
          <p:cNvPr id="5124" name="KSO_FD"/>
          <p:cNvSpPr>
            <a:spLocks noGrp="1" noChangeArrowheads="1"/>
          </p:cNvSpPr>
          <p:nvPr>
            <p:ph type="dt" sz="half" idx="2"/>
          </p:nvPr>
        </p:nvSpPr>
        <p:spPr bwMode="auto">
          <a:xfrm>
            <a:off x="628650" y="645160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0" hangingPunct="0">
              <a:defRPr sz="1200"/>
            </a:lvl1pPr>
          </a:lstStyle>
          <a:p>
            <a:fld id="{F2947CB2-55DC-4E1E-9F0D-D7F9A395230F}" type="datetimeFigureOut">
              <a:rPr lang="en-US"/>
              <a:pPr/>
              <a:t>8/25/2015</a:t>
            </a:fld>
            <a:endParaRPr lang="en-US"/>
          </a:p>
        </p:txBody>
      </p:sp>
      <p:sp>
        <p:nvSpPr>
          <p:cNvPr id="5125" name="KSO_FT"/>
          <p:cNvSpPr>
            <a:spLocks noGrp="1" noChangeArrowheads="1"/>
          </p:cNvSpPr>
          <p:nvPr>
            <p:ph type="ftr" sz="quarter" idx="3"/>
          </p:nvPr>
        </p:nvSpPr>
        <p:spPr bwMode="auto">
          <a:xfrm>
            <a:off x="3028950" y="6442075"/>
            <a:ext cx="30861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0" hangingPunct="0">
              <a:defRPr sz="1200"/>
            </a:lvl1pPr>
          </a:lstStyle>
          <a:p>
            <a:endParaRPr lang="en-US"/>
          </a:p>
        </p:txBody>
      </p:sp>
      <p:sp>
        <p:nvSpPr>
          <p:cNvPr id="5126" name="KSO_FN"/>
          <p:cNvSpPr>
            <a:spLocks noGrp="1" noChangeArrowheads="1"/>
          </p:cNvSpPr>
          <p:nvPr>
            <p:ph type="sldNum" sz="quarter" idx="4"/>
          </p:nvPr>
        </p:nvSpPr>
        <p:spPr bwMode="auto">
          <a:xfrm>
            <a:off x="6457950" y="6451600"/>
            <a:ext cx="2057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0" hangingPunct="0">
              <a:defRPr sz="1200"/>
            </a:lvl1pPr>
          </a:lstStyle>
          <a:p>
            <a:fld id="{DFA6B6D2-77E8-4C29-8B9A-393BB6C735C8}" type="slidenum">
              <a:rPr lang="en-US"/>
              <a:pPr/>
              <a:t>‹#›</a:t>
            </a:fld>
            <a:endParaRPr lang="en-US"/>
          </a:p>
        </p:txBody>
      </p:sp>
      <p:sp>
        <p:nvSpPr>
          <p:cNvPr id="5127" name="KSO_BC1"/>
          <p:cNvSpPr>
            <a:spLocks noGrp="1" noChangeArrowheads="1"/>
          </p:cNvSpPr>
          <p:nvPr>
            <p:ph type="body" idx="1"/>
          </p:nvPr>
        </p:nvSpPr>
        <p:spPr bwMode="auto">
          <a:xfrm>
            <a:off x="371475" y="1120775"/>
            <a:ext cx="8435975" cy="5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
        <p:nvSpPr>
          <p:cNvPr id="5128" name="KSO_BT1"/>
          <p:cNvSpPr>
            <a:spLocks noGrp="1" noChangeArrowheads="1"/>
          </p:cNvSpPr>
          <p:nvPr>
            <p:ph type="title"/>
          </p:nvPr>
        </p:nvSpPr>
        <p:spPr bwMode="auto">
          <a:xfrm>
            <a:off x="371475" y="166688"/>
            <a:ext cx="84359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Tree>
  </p:cSld>
  <p:clrMap bg1="dk2" tx1="lt1" bg2="dk1" tx2="lt2" accent1="accent1" accent2="accent2" accent3="accent3" accent4="accent4" accent5="accent5" accent6="accent6" hlink="hlink" folHlink="folHlink"/>
  <p:sldLayoutIdLst>
    <p:sldLayoutId id="2147483658"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685800" rtl="0" fontAlgn="base">
        <a:lnSpc>
          <a:spcPct val="90000"/>
        </a:lnSpc>
        <a:spcBef>
          <a:spcPct val="0"/>
        </a:spcBef>
        <a:spcAft>
          <a:spcPct val="0"/>
        </a:spcAft>
        <a:defRPr sz="3200" b="1">
          <a:solidFill>
            <a:schemeClr val="tx1"/>
          </a:solidFill>
          <a:latin typeface="+mj-lt"/>
          <a:ea typeface="+mj-ea"/>
          <a:cs typeface="+mj-cs"/>
        </a:defRPr>
      </a:lvl1pPr>
      <a:lvl2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2pPr>
      <a:lvl3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3pPr>
      <a:lvl4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4pPr>
      <a:lvl5pPr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5pPr>
      <a:lvl6pPr marL="4572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6pPr>
      <a:lvl7pPr marL="9144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7pPr>
      <a:lvl8pPr marL="13716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8pPr>
      <a:lvl9pPr marL="1828800" algn="l" defTabSz="685800" rtl="0" fontAlgn="base">
        <a:lnSpc>
          <a:spcPct val="90000"/>
        </a:lnSpc>
        <a:spcBef>
          <a:spcPct val="0"/>
        </a:spcBef>
        <a:spcAft>
          <a:spcPct val="0"/>
        </a:spcAft>
        <a:defRPr sz="3200" b="1">
          <a:solidFill>
            <a:schemeClr val="tx1"/>
          </a:solidFill>
          <a:latin typeface="微软雅黑" pitchFamily="34" charset="-122"/>
          <a:ea typeface="微软雅黑" pitchFamily="34" charset="-122"/>
        </a:defRPr>
      </a:lvl9pPr>
    </p:titleStyle>
    <p:bodyStyle>
      <a:lvl1pPr marL="361950" indent="-361950" algn="just" defTabSz="685800" rtl="0" fontAlgn="base">
        <a:lnSpc>
          <a:spcPct val="110000"/>
        </a:lnSpc>
        <a:spcBef>
          <a:spcPts val="1200"/>
        </a:spcBef>
        <a:spcAft>
          <a:spcPct val="0"/>
        </a:spcAft>
        <a:buClr>
          <a:schemeClr val="accent1"/>
        </a:buClr>
        <a:buSzPct val="80000"/>
        <a:buFont typeface="Webdings" pitchFamily="18" charset="2"/>
        <a:buChar char="Ù"/>
        <a:defRPr sz="2400" b="1">
          <a:solidFill>
            <a:schemeClr val="accent1"/>
          </a:solidFill>
          <a:latin typeface="+mn-lt"/>
          <a:ea typeface="+mn-ea"/>
          <a:cs typeface="+mn-cs"/>
        </a:defRPr>
      </a:lvl1pPr>
      <a:lvl2pPr marL="361950" indent="-361950" algn="l" defTabSz="685800" rtl="0" fontAlgn="base">
        <a:lnSpc>
          <a:spcPct val="120000"/>
        </a:lnSpc>
        <a:spcBef>
          <a:spcPct val="0"/>
        </a:spcBef>
        <a:spcAft>
          <a:spcPts val="1200"/>
        </a:spcAft>
        <a:buClr>
          <a:srgbClr val="A1BBEE"/>
        </a:buClr>
        <a:buFont typeface="幼圆" pitchFamily="49" charset="-122"/>
        <a:buChar char=" "/>
        <a:defRPr sz="1600">
          <a:solidFill>
            <a:schemeClr val="tx1"/>
          </a:solidFill>
          <a:latin typeface="+mn-lt"/>
          <a:ea typeface="+mn-ea"/>
        </a:defRPr>
      </a:lvl2pPr>
      <a:lvl3pPr marL="857250" indent="-171450" algn="l" defTabSz="685800" rtl="0" fontAlgn="base">
        <a:lnSpc>
          <a:spcPct val="90000"/>
        </a:lnSpc>
        <a:spcBef>
          <a:spcPts val="375"/>
        </a:spcBef>
        <a:spcAft>
          <a:spcPct val="0"/>
        </a:spcAft>
        <a:buFont typeface="Arial" pitchFamily="34" charset="0"/>
        <a:buChar char="•"/>
        <a:defRPr sz="1500">
          <a:solidFill>
            <a:schemeClr val="tx1"/>
          </a:solidFill>
          <a:latin typeface="Calibri" pitchFamily="34" charset="0"/>
          <a:ea typeface="+mn-ea"/>
        </a:defRPr>
      </a:lvl3pPr>
      <a:lvl4pPr marL="12001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4pPr>
      <a:lvl5pPr marL="15430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5pPr>
      <a:lvl6pPr marL="20002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6pPr>
      <a:lvl7pPr marL="24574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7pPr>
      <a:lvl8pPr marL="29146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8pPr>
      <a:lvl9pPr marL="3371850" indent="-171450" algn="l" defTabSz="685800" rtl="0" fontAlgn="base">
        <a:lnSpc>
          <a:spcPct val="90000"/>
        </a:lnSpc>
        <a:spcBef>
          <a:spcPts val="375"/>
        </a:spcBef>
        <a:spcAft>
          <a:spcPct val="0"/>
        </a:spcAft>
        <a:buFont typeface="Arial" pitchFamily="34" charset="0"/>
        <a:buChar char="•"/>
        <a:defRPr sz="1300">
          <a:solidFill>
            <a:schemeClr val="tx1"/>
          </a:solidFill>
          <a:latin typeface="Calibri" pitchFamily="34"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0.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35.xml"/><Relationship Id="rId5" Type="http://schemas.openxmlformats.org/officeDocument/2006/relationships/image" Target="../media/image30.jpeg"/><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5.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40.xml"/><Relationship Id="rId5" Type="http://schemas.openxmlformats.org/officeDocument/2006/relationships/image" Target="../media/image19.jpe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p:cNvGrpSpPr>
          <p:nvPr/>
        </p:nvGrpSpPr>
        <p:grpSpPr bwMode="auto">
          <a:xfrm>
            <a:off x="684213" y="1341438"/>
            <a:ext cx="8280400" cy="4967287"/>
            <a:chOff x="0" y="0"/>
            <a:chExt cx="5216" cy="3129"/>
          </a:xfrm>
        </p:grpSpPr>
        <p:pic>
          <p:nvPicPr>
            <p:cNvPr id="8195" name="Picture 8" descr="蘑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358" cy="2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9" descr="200604290549039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 y="0"/>
              <a:ext cx="2676" cy="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 Box 6"/>
            <p:cNvSpPr txBox="1">
              <a:spLocks noChangeArrowheads="1"/>
            </p:cNvSpPr>
            <p:nvPr/>
          </p:nvSpPr>
          <p:spPr bwMode="auto">
            <a:xfrm>
              <a:off x="2131" y="2721"/>
              <a:ext cx="1088"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ct val="30000"/>
                </a:spcBef>
              </a:pPr>
              <a:r>
                <a:rPr lang="zh-CN" altLang="en-US" sz="2800">
                  <a:solidFill>
                    <a:srgbClr val="0000FF"/>
                  </a:solidFill>
                  <a:ea typeface="交通标志专用字体" pitchFamily="2" charset="-122"/>
                </a:rPr>
                <a:t>真  菌</a:t>
              </a:r>
            </a:p>
          </p:txBody>
        </p:sp>
      </p:grpSp>
      <p:sp>
        <p:nvSpPr>
          <p:cNvPr id="8198" name="Text Box 11"/>
          <p:cNvSpPr txBox="1">
            <a:spLocks noChangeArrowheads="1"/>
          </p:cNvSpPr>
          <p:nvPr/>
        </p:nvSpPr>
        <p:spPr bwMode="auto">
          <a:xfrm>
            <a:off x="971550" y="476250"/>
            <a:ext cx="79216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solidFill>
                  <a:srgbClr val="FF0000"/>
                </a:solidFill>
                <a:latin typeface="长城特圆体" pitchFamily="1" charset="-122"/>
                <a:ea typeface="长城特圆体" pitchFamily="1" charset="-122"/>
              </a:rPr>
              <a:t>在日常生活中你见过细菌或真菌吗？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edge">
                                      <p:cBhvr>
                                        <p:cTn id="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6"/>
          <p:cNvSpPr txBox="1">
            <a:spLocks noChangeArrowheads="1"/>
          </p:cNvSpPr>
          <p:nvPr/>
        </p:nvSpPr>
        <p:spPr bwMode="auto">
          <a:xfrm>
            <a:off x="684213" y="260350"/>
            <a:ext cx="3671887" cy="292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solidFill>
                  <a:srgbClr val="FF0000"/>
                </a:solidFill>
                <a:ea typeface="长城特圆体" pitchFamily="1" charset="-122"/>
              </a:rPr>
              <a:t>一、什么是菌落</a:t>
            </a:r>
          </a:p>
          <a:p>
            <a:pPr eaLnBrk="1" hangingPunct="1">
              <a:lnSpc>
                <a:spcPct val="150000"/>
              </a:lnSpc>
            </a:pPr>
            <a:r>
              <a:rPr lang="zh-CN" altLang="en-US" sz="3600">
                <a:solidFill>
                  <a:srgbClr val="FF0000"/>
                </a:solidFill>
                <a:ea typeface="长城特圆体" pitchFamily="1" charset="-122"/>
              </a:rPr>
              <a:t>    </a:t>
            </a:r>
            <a:r>
              <a:rPr lang="zh-CN" altLang="en-US" sz="3200">
                <a:ea typeface="交通标志专用字体" pitchFamily="2" charset="-122"/>
              </a:rPr>
              <a:t>一个细菌或真菌繁殖后形成的肉眼可见的集合体</a:t>
            </a:r>
          </a:p>
        </p:txBody>
      </p:sp>
      <p:pic>
        <p:nvPicPr>
          <p:cNvPr id="17411"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4663" y="1096963"/>
            <a:ext cx="4175125" cy="222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72"/>
          <p:cNvSpPr txBox="1">
            <a:spLocks noChangeArrowheads="1"/>
          </p:cNvSpPr>
          <p:nvPr/>
        </p:nvSpPr>
        <p:spPr bwMode="auto">
          <a:xfrm>
            <a:off x="1404938" y="3473450"/>
            <a:ext cx="73342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solidFill>
                  <a:srgbClr val="FF0000"/>
                </a:solidFill>
                <a:ea typeface="长城特圆体" pitchFamily="1" charset="-122"/>
              </a:rPr>
              <a:t>二、观察菌落    </a:t>
            </a:r>
            <a:endParaRPr lang="zh-CN" altLang="en-US" sz="3200">
              <a:ea typeface="交通标志专用字体" pitchFamily="2" charset="-122"/>
            </a:endParaRPr>
          </a:p>
        </p:txBody>
      </p:sp>
      <p:graphicFrame>
        <p:nvGraphicFramePr>
          <p:cNvPr id="17413" name="Group 5"/>
          <p:cNvGraphicFramePr>
            <a:graphicFrameLocks noGrp="1"/>
          </p:cNvGraphicFramePr>
          <p:nvPr/>
        </p:nvGraphicFramePr>
        <p:xfrm>
          <a:off x="2844800" y="3700463"/>
          <a:ext cx="5832475" cy="2657475"/>
        </p:xfrm>
        <a:graphic>
          <a:graphicData uri="http://schemas.openxmlformats.org/drawingml/2006/table">
            <a:tbl>
              <a:tblPr/>
              <a:tblGrid>
                <a:gridCol w="1295400"/>
                <a:gridCol w="2303463"/>
                <a:gridCol w="2233612"/>
              </a:tblGrid>
              <a:tr h="863600">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r>
                        <a:rPr kumimoji="0" lang="en-US" sz="2400" b="1" i="0" u="none" strike="noStrike" cap="none" normalizeH="0" baseline="0" smtClean="0">
                          <a:ln>
                            <a:noFill/>
                          </a:ln>
                          <a:solidFill>
                            <a:srgbClr val="0000FF"/>
                          </a:solidFill>
                          <a:effectLst/>
                          <a:latin typeface="长城特圆体" pitchFamily="1" charset="-122"/>
                          <a:ea typeface="长城特圆体" pitchFamily="1" charset="-122"/>
                        </a:rPr>
                        <a:t>      </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r>
                        <a:rPr kumimoji="0" lang="zh-CN" sz="2400" b="1" i="0" u="none" strike="noStrike" cap="none" normalizeH="0" baseline="0" smtClean="0">
                          <a:ln>
                            <a:noFill/>
                          </a:ln>
                          <a:solidFill>
                            <a:srgbClr val="FF0000"/>
                          </a:solidFill>
                          <a:effectLst/>
                          <a:latin typeface="长城特圆体" pitchFamily="1" charset="-122"/>
                          <a:ea typeface="长城特圆体" pitchFamily="1" charset="-122"/>
                        </a:rPr>
                        <a:t>细菌菌落</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r>
                        <a:rPr kumimoji="0" lang="zh-CN" sz="2400" b="1" i="0" u="none" strike="noStrike" cap="none" normalizeH="0" baseline="0" smtClean="0">
                          <a:ln>
                            <a:noFill/>
                          </a:ln>
                          <a:solidFill>
                            <a:srgbClr val="FF0000"/>
                          </a:solidFill>
                          <a:effectLst/>
                          <a:latin typeface="长城特圆体" pitchFamily="1" charset="-122"/>
                          <a:ea typeface="长城特圆体" pitchFamily="1" charset="-122"/>
                        </a:rPr>
                        <a:t>真菌菌落</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20775">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r>
                        <a:rPr kumimoji="0" lang="zh-CN" sz="2400" b="1" i="0" u="none" strike="noStrike" cap="none" normalizeH="0" baseline="0" smtClean="0">
                          <a:ln>
                            <a:noFill/>
                          </a:ln>
                          <a:solidFill>
                            <a:srgbClr val="0000FF"/>
                          </a:solidFill>
                          <a:effectLst/>
                          <a:latin typeface="长城特圆体" pitchFamily="1" charset="-122"/>
                          <a:ea typeface="长城特圆体" pitchFamily="1" charset="-122"/>
                        </a:rPr>
                        <a:t>形态</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endParaRPr kumimoji="0" lang="zh-CN" altLang="zh-CN" sz="2400" b="1" i="0" u="none" strike="noStrike" cap="none" normalizeH="0" baseline="0" smtClean="0">
                        <a:ln>
                          <a:noFill/>
                        </a:ln>
                        <a:solidFill>
                          <a:schemeClr val="accent1"/>
                        </a:solidFill>
                        <a:effectLst/>
                        <a:latin typeface="长城特圆体" pitchFamily="1" charset="-122"/>
                        <a:ea typeface="长城特圆体" pitchFamily="1"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endParaRPr kumimoji="0" lang="zh-CN" altLang="zh-CN" sz="2400" b="1" i="0" u="none" strike="noStrike" cap="none" normalizeH="0" baseline="0" smtClean="0">
                        <a:ln>
                          <a:noFill/>
                        </a:ln>
                        <a:solidFill>
                          <a:schemeClr val="accent1"/>
                        </a:solidFill>
                        <a:effectLst/>
                        <a:latin typeface="长城特圆体" pitchFamily="1" charset="-122"/>
                        <a:ea typeface="长城特圆体" pitchFamily="1"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100">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r>
                        <a:rPr kumimoji="0" lang="zh-CN" sz="2400" b="1" i="0" u="none" strike="noStrike" cap="none" normalizeH="0" baseline="0" smtClean="0">
                          <a:ln>
                            <a:noFill/>
                          </a:ln>
                          <a:solidFill>
                            <a:srgbClr val="0000FF"/>
                          </a:solidFill>
                          <a:effectLst/>
                          <a:latin typeface="长城特圆体" pitchFamily="1" charset="-122"/>
                          <a:ea typeface="长城特圆体" pitchFamily="1" charset="-122"/>
                        </a:rPr>
                        <a:t>大小</a:t>
                      </a: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endParaRPr kumimoji="0" lang="zh-CN" altLang="zh-CN" sz="2400" b="1" i="0" u="none" strike="noStrike" cap="none" normalizeH="0" baseline="0" smtClean="0">
                        <a:ln>
                          <a:noFill/>
                        </a:ln>
                        <a:solidFill>
                          <a:schemeClr val="accent1"/>
                        </a:solidFill>
                        <a:effectLst/>
                        <a:latin typeface="长城特圆体" pitchFamily="1" charset="-122"/>
                        <a:ea typeface="长城特圆体" pitchFamily="1"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685800" rtl="0" eaLnBrk="1" fontAlgn="base" latinLnBrk="0" hangingPunct="1">
                        <a:lnSpc>
                          <a:spcPct val="110000"/>
                        </a:lnSpc>
                        <a:spcBef>
                          <a:spcPct val="20000"/>
                        </a:spcBef>
                        <a:spcAft>
                          <a:spcPct val="0"/>
                        </a:spcAft>
                        <a:buClr>
                          <a:schemeClr val="accent1"/>
                        </a:buClr>
                        <a:buSzPct val="80000"/>
                        <a:buFont typeface="Webdings" pitchFamily="18" charset="2"/>
                        <a:buNone/>
                        <a:tabLst/>
                      </a:pPr>
                      <a:endParaRPr kumimoji="0" lang="zh-CN" altLang="zh-CN" sz="2400" b="1" i="0" u="none" strike="noStrike" cap="none" normalizeH="0" baseline="0" smtClean="0">
                        <a:ln>
                          <a:noFill/>
                        </a:ln>
                        <a:solidFill>
                          <a:schemeClr val="accent1"/>
                        </a:solidFill>
                        <a:effectLst/>
                        <a:latin typeface="长城特圆体" pitchFamily="1" charset="-122"/>
                        <a:ea typeface="长城特圆体" pitchFamily="1" charset="-122"/>
                      </a:endParaRPr>
                    </a:p>
                  </a:txBody>
                  <a:tcPr marL="90000" marR="90000" marT="46800" marB="4680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17431" name="Group 23"/>
          <p:cNvGrpSpPr>
            <a:grpSpLocks/>
          </p:cNvGrpSpPr>
          <p:nvPr/>
        </p:nvGrpSpPr>
        <p:grpSpPr bwMode="auto">
          <a:xfrm>
            <a:off x="2844800" y="3716338"/>
            <a:ext cx="1316038" cy="866775"/>
            <a:chOff x="0" y="0"/>
            <a:chExt cx="829" cy="546"/>
          </a:xfrm>
        </p:grpSpPr>
        <p:sp>
          <p:nvSpPr>
            <p:cNvPr id="17432" name="Line 92"/>
            <p:cNvSpPr>
              <a:spLocks noChangeShapeType="1"/>
            </p:cNvSpPr>
            <p:nvPr/>
          </p:nvSpPr>
          <p:spPr bwMode="auto">
            <a:xfrm>
              <a:off x="0" y="0"/>
              <a:ext cx="771" cy="544"/>
            </a:xfrm>
            <a:prstGeom prst="line">
              <a:avLst/>
            </a:prstGeom>
            <a:noFill/>
            <a:ln w="9525" cmpd="sng">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33" name="Text Box 93"/>
            <p:cNvSpPr txBox="1">
              <a:spLocks noChangeArrowheads="1"/>
            </p:cNvSpPr>
            <p:nvPr/>
          </p:nvSpPr>
          <p:spPr bwMode="auto">
            <a:xfrm>
              <a:off x="272" y="0"/>
              <a:ext cx="557"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0000FF"/>
                  </a:solidFill>
                  <a:latin typeface="长城特圆体" pitchFamily="1" charset="-122"/>
                  <a:ea typeface="长城特圆体" pitchFamily="1" charset="-122"/>
                </a:rPr>
                <a:t>类型</a:t>
              </a:r>
            </a:p>
            <a:p>
              <a:pPr eaLnBrk="1" hangingPunct="1"/>
              <a:endParaRPr lang="en-US" sz="2400">
                <a:solidFill>
                  <a:srgbClr val="0000FF"/>
                </a:solidFill>
                <a:latin typeface="长城特圆体" pitchFamily="1" charset="-122"/>
                <a:ea typeface="长城特圆体" pitchFamily="1" charset="-122"/>
              </a:endParaRPr>
            </a:p>
          </p:txBody>
        </p:sp>
        <p:sp>
          <p:nvSpPr>
            <p:cNvPr id="17434" name="Text Box 94"/>
            <p:cNvSpPr txBox="1">
              <a:spLocks noChangeArrowheads="1"/>
            </p:cNvSpPr>
            <p:nvPr/>
          </p:nvSpPr>
          <p:spPr bwMode="auto">
            <a:xfrm>
              <a:off x="0" y="136"/>
              <a:ext cx="327"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0000FF"/>
                  </a:solidFill>
                  <a:latin typeface="长城特圆体" pitchFamily="1" charset="-122"/>
                  <a:ea typeface="长城特圆体" pitchFamily="1" charset="-122"/>
                </a:rPr>
                <a:t>项目</a:t>
              </a:r>
            </a:p>
          </p:txBody>
        </p:sp>
      </p:grpSp>
      <p:sp>
        <p:nvSpPr>
          <p:cNvPr id="17435" name="Text Box 95"/>
          <p:cNvSpPr txBox="1">
            <a:spLocks noChangeArrowheads="1"/>
          </p:cNvSpPr>
          <p:nvPr/>
        </p:nvSpPr>
        <p:spPr bwMode="auto">
          <a:xfrm>
            <a:off x="4071938" y="4714875"/>
            <a:ext cx="32400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sz="2400">
                <a:latin typeface="长城特圆体" pitchFamily="1" charset="-122"/>
                <a:ea typeface="长城特圆体" pitchFamily="1" charset="-122"/>
              </a:rPr>
              <a:t>   </a:t>
            </a:r>
            <a:r>
              <a:rPr lang="zh-CN" altLang="en-US" sz="2400">
                <a:latin typeface="长城特圆体" pitchFamily="1" charset="-122"/>
                <a:ea typeface="长城特圆体" pitchFamily="1" charset="-122"/>
              </a:rPr>
              <a:t>光滑粘稠   </a:t>
            </a:r>
          </a:p>
          <a:p>
            <a:pPr eaLnBrk="1" hangingPunct="1"/>
            <a:r>
              <a:rPr lang="zh-CN" altLang="en-US" sz="2400">
                <a:latin typeface="长城特圆体" pitchFamily="1" charset="-122"/>
                <a:ea typeface="长城特圆体" pitchFamily="1" charset="-122"/>
              </a:rPr>
              <a:t>或粗糙干燥</a:t>
            </a:r>
          </a:p>
        </p:txBody>
      </p:sp>
      <p:sp>
        <p:nvSpPr>
          <p:cNvPr id="17436" name="Text Box 96"/>
          <p:cNvSpPr txBox="1">
            <a:spLocks noChangeArrowheads="1"/>
          </p:cNvSpPr>
          <p:nvPr/>
        </p:nvSpPr>
        <p:spPr bwMode="auto">
          <a:xfrm>
            <a:off x="6572250" y="4714875"/>
            <a:ext cx="20129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latin typeface="长城特圆体" pitchFamily="1" charset="-122"/>
                <a:ea typeface="长城特圆体" pitchFamily="1" charset="-122"/>
              </a:rPr>
              <a:t>绒毛状、絮状</a:t>
            </a:r>
          </a:p>
          <a:p>
            <a:pPr eaLnBrk="1" hangingPunct="1"/>
            <a:r>
              <a:rPr lang="zh-CN" altLang="en-US" sz="2400">
                <a:latin typeface="长城特圆体" pitchFamily="1" charset="-122"/>
                <a:ea typeface="长城特圆体" pitchFamily="1" charset="-122"/>
              </a:rPr>
              <a:t>或蜘蛛网状</a:t>
            </a:r>
          </a:p>
        </p:txBody>
      </p:sp>
      <p:sp>
        <p:nvSpPr>
          <p:cNvPr id="17437" name="Text Box 97"/>
          <p:cNvSpPr txBox="1">
            <a:spLocks noChangeArrowheads="1"/>
          </p:cNvSpPr>
          <p:nvPr/>
        </p:nvSpPr>
        <p:spPr bwMode="auto">
          <a:xfrm>
            <a:off x="4859338" y="5876925"/>
            <a:ext cx="549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latin typeface="长城特圆体" pitchFamily="1" charset="-122"/>
                <a:ea typeface="长城特圆体" pitchFamily="1" charset="-122"/>
              </a:rPr>
              <a:t>小</a:t>
            </a:r>
          </a:p>
        </p:txBody>
      </p:sp>
      <p:sp>
        <p:nvSpPr>
          <p:cNvPr id="17438" name="Text Box 98"/>
          <p:cNvSpPr txBox="1">
            <a:spLocks noChangeArrowheads="1"/>
          </p:cNvSpPr>
          <p:nvPr/>
        </p:nvSpPr>
        <p:spPr bwMode="auto">
          <a:xfrm>
            <a:off x="7235825" y="5805488"/>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400">
                <a:latin typeface="长城特圆体" pitchFamily="1" charset="-122"/>
                <a:ea typeface="长城特圆体" pitchFamily="1" charset="-122"/>
              </a:rPr>
              <a:t>大</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7410">
                                            <p:txEl>
                                              <p:pRg st="1" end="1"/>
                                            </p:txEl>
                                          </p:spTgt>
                                        </p:tgtEl>
                                        <p:attrNameLst>
                                          <p:attrName>style.visibility</p:attrName>
                                        </p:attrNameLst>
                                      </p:cBhvr>
                                      <p:to>
                                        <p:strVal val="visible"/>
                                      </p:to>
                                    </p:set>
                                    <p:anim calcmode="lin" valueType="num">
                                      <p:cBhvr>
                                        <p:cTn id="7" dur="500" fill="hold"/>
                                        <p:tgtEl>
                                          <p:spTgt spid="17410">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17410">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0" presetClass="entr" presetSubtype="0" fill="hold" nodeType="clickEffect">
                                  <p:stCondLst>
                                    <p:cond delay="0"/>
                                  </p:stCondLst>
                                  <p:childTnLst>
                                    <p:set>
                                      <p:cBhvr>
                                        <p:cTn id="12" dur="1" fill="hold">
                                          <p:stCondLst>
                                            <p:cond delay="0"/>
                                          </p:stCondLst>
                                        </p:cTn>
                                        <p:tgtEl>
                                          <p:spTgt spid="17411"/>
                                        </p:tgtEl>
                                        <p:attrNameLst>
                                          <p:attrName>style.visibility</p:attrName>
                                        </p:attrNameLst>
                                      </p:cBhvr>
                                      <p:to>
                                        <p:strVal val="visible"/>
                                      </p:to>
                                    </p:set>
                                    <p:animEffect transition="in" filter="wedge">
                                      <p:cBhvr>
                                        <p:cTn id="13" dur="2000"/>
                                        <p:tgtEl>
                                          <p:spTgt spid="1741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17412"/>
                                        </p:tgtEl>
                                        <p:attrNameLst>
                                          <p:attrName>style.visibility</p:attrName>
                                        </p:attrNameLst>
                                      </p:cBhvr>
                                      <p:to>
                                        <p:strVal val="visible"/>
                                      </p:to>
                                    </p:set>
                                    <p:anim calcmode="lin" valueType="num">
                                      <p:cBhvr>
                                        <p:cTn id="18" dur="500" fill="hold"/>
                                        <p:tgtEl>
                                          <p:spTgt spid="17412"/>
                                        </p:tgtEl>
                                        <p:attrNameLst>
                                          <p:attrName>ppt_w</p:attrName>
                                        </p:attrNameLst>
                                      </p:cBhvr>
                                      <p:tavLst>
                                        <p:tav tm="0">
                                          <p:val>
                                            <p:fltVal val="0"/>
                                          </p:val>
                                        </p:tav>
                                        <p:tav tm="100000">
                                          <p:val>
                                            <p:strVal val="#ppt_w"/>
                                          </p:val>
                                        </p:tav>
                                      </p:tavLst>
                                    </p:anim>
                                    <p:anim calcmode="lin" valueType="num">
                                      <p:cBhvr>
                                        <p:cTn id="19" dur="500" fill="hold"/>
                                        <p:tgtEl>
                                          <p:spTgt spid="17412"/>
                                        </p:tgtEl>
                                        <p:attrNameLst>
                                          <p:attrName>ppt_h</p:attrName>
                                        </p:attrNameLst>
                                      </p:cBhvr>
                                      <p:tavLst>
                                        <p:tav tm="0">
                                          <p:val>
                                            <p:fltVal val="0"/>
                                          </p:val>
                                        </p:tav>
                                        <p:tav tm="100000">
                                          <p:val>
                                            <p:strVal val="#ppt_h"/>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17413"/>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17413"/>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7431"/>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7435"/>
                                        </p:tgtEl>
                                        <p:attrNameLst>
                                          <p:attrName>style.visibility</p:attrName>
                                        </p:attrNameLst>
                                      </p:cBhvr>
                                      <p:to>
                                        <p:strVal val="visible"/>
                                      </p:to>
                                    </p:set>
                                    <p:anim calcmode="lin" valueType="num">
                                      <p:cBhvr additive="base">
                                        <p:cTn id="34" dur="500" fill="hold"/>
                                        <p:tgtEl>
                                          <p:spTgt spid="17435"/>
                                        </p:tgtEl>
                                        <p:attrNameLst>
                                          <p:attrName>ppt_x</p:attrName>
                                        </p:attrNameLst>
                                      </p:cBhvr>
                                      <p:tavLst>
                                        <p:tav tm="0">
                                          <p:val>
                                            <p:strVal val="#ppt_x"/>
                                          </p:val>
                                        </p:tav>
                                        <p:tav tm="100000">
                                          <p:val>
                                            <p:strVal val="#ppt_x"/>
                                          </p:val>
                                        </p:tav>
                                      </p:tavLst>
                                    </p:anim>
                                    <p:anim calcmode="lin" valueType="num">
                                      <p:cBhvr additive="base">
                                        <p:cTn id="35" dur="500" fill="hold"/>
                                        <p:tgtEl>
                                          <p:spTgt spid="17435"/>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7436"/>
                                        </p:tgtEl>
                                        <p:attrNameLst>
                                          <p:attrName>style.visibility</p:attrName>
                                        </p:attrNameLst>
                                      </p:cBhvr>
                                      <p:to>
                                        <p:strVal val="visible"/>
                                      </p:to>
                                    </p:set>
                                    <p:animEffect transition="in" filter="blinds(horizontal)">
                                      <p:cBhvr>
                                        <p:cTn id="40" dur="500"/>
                                        <p:tgtEl>
                                          <p:spTgt spid="17436"/>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53" presetClass="entr" presetSubtype="0" fill="hold" grpId="0" nodeType="clickEffect">
                                  <p:stCondLst>
                                    <p:cond delay="0"/>
                                  </p:stCondLst>
                                  <p:childTnLst>
                                    <p:set>
                                      <p:cBhvr>
                                        <p:cTn id="44" dur="1" fill="hold">
                                          <p:stCondLst>
                                            <p:cond delay="0"/>
                                          </p:stCondLst>
                                        </p:cTn>
                                        <p:tgtEl>
                                          <p:spTgt spid="17437"/>
                                        </p:tgtEl>
                                        <p:attrNameLst>
                                          <p:attrName>style.visibility</p:attrName>
                                        </p:attrNameLst>
                                      </p:cBhvr>
                                      <p:to>
                                        <p:strVal val="visible"/>
                                      </p:to>
                                    </p:set>
                                    <p:anim calcmode="lin" valueType="num">
                                      <p:cBhvr>
                                        <p:cTn id="45" dur="500" fill="hold"/>
                                        <p:tgtEl>
                                          <p:spTgt spid="17437"/>
                                        </p:tgtEl>
                                        <p:attrNameLst>
                                          <p:attrName>ppt_w</p:attrName>
                                        </p:attrNameLst>
                                      </p:cBhvr>
                                      <p:tavLst>
                                        <p:tav tm="0">
                                          <p:val>
                                            <p:fltVal val="0"/>
                                          </p:val>
                                        </p:tav>
                                        <p:tav tm="100000">
                                          <p:val>
                                            <p:strVal val="#ppt_w"/>
                                          </p:val>
                                        </p:tav>
                                      </p:tavLst>
                                    </p:anim>
                                    <p:anim calcmode="lin" valueType="num">
                                      <p:cBhvr>
                                        <p:cTn id="46" dur="500" fill="hold"/>
                                        <p:tgtEl>
                                          <p:spTgt spid="17437"/>
                                        </p:tgtEl>
                                        <p:attrNameLst>
                                          <p:attrName>ppt_h</p:attrName>
                                        </p:attrNameLst>
                                      </p:cBhvr>
                                      <p:tavLst>
                                        <p:tav tm="0">
                                          <p:val>
                                            <p:fltVal val="0"/>
                                          </p:val>
                                        </p:tav>
                                        <p:tav tm="100000">
                                          <p:val>
                                            <p:strVal val="#ppt_h"/>
                                          </p:val>
                                        </p:tav>
                                      </p:tavLst>
                                    </p:anim>
                                    <p:animEffect transition="in" filter="fade">
                                      <p:cBhvr>
                                        <p:cTn id="47" dur="500"/>
                                        <p:tgtEl>
                                          <p:spTgt spid="1743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7438"/>
                                        </p:tgtEl>
                                        <p:attrNameLst>
                                          <p:attrName>style.visibility</p:attrName>
                                        </p:attrNameLst>
                                      </p:cBhvr>
                                      <p:to>
                                        <p:strVal val="visible"/>
                                      </p:to>
                                    </p:set>
                                    <p:anim calcmode="lin" valueType="num">
                                      <p:cBhvr additive="base">
                                        <p:cTn id="52" dur="500" fill="hold"/>
                                        <p:tgtEl>
                                          <p:spTgt spid="17438"/>
                                        </p:tgtEl>
                                        <p:attrNameLst>
                                          <p:attrName>ppt_x</p:attrName>
                                        </p:attrNameLst>
                                      </p:cBhvr>
                                      <p:tavLst>
                                        <p:tav tm="0">
                                          <p:val>
                                            <p:strVal val="#ppt_x"/>
                                          </p:val>
                                        </p:tav>
                                        <p:tav tm="100000">
                                          <p:val>
                                            <p:strVal val="#ppt_x"/>
                                          </p:val>
                                        </p:tav>
                                      </p:tavLst>
                                    </p:anim>
                                    <p:anim calcmode="lin" valueType="num">
                                      <p:cBhvr additive="base">
                                        <p:cTn id="53" dur="500" fill="hold"/>
                                        <p:tgtEl>
                                          <p:spTgt spid="174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utoUpdateAnimBg="0"/>
      <p:bldP spid="17435" grpId="0" autoUpdateAnimBg="0"/>
      <p:bldP spid="17436" grpId="0" autoUpdateAnimBg="0"/>
      <p:bldP spid="17437" grpId="0" autoUpdateAnimBg="0"/>
      <p:bldP spid="1743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1"/>
          <p:cNvSpPr txBox="1">
            <a:spLocks noChangeArrowheads="1"/>
          </p:cNvSpPr>
          <p:nvPr/>
        </p:nvSpPr>
        <p:spPr bwMode="auto">
          <a:xfrm>
            <a:off x="684213" y="260350"/>
            <a:ext cx="784860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solidFill>
                  <a:srgbClr val="FF0000"/>
                </a:solidFill>
                <a:ea typeface="长城特圆体" pitchFamily="1" charset="-122"/>
              </a:rPr>
              <a:t>三、培养细菌或真菌的一般方法</a:t>
            </a:r>
          </a:p>
          <a:p>
            <a:pPr eaLnBrk="1" hangingPunct="1">
              <a:lnSpc>
                <a:spcPct val="150000"/>
              </a:lnSpc>
            </a:pPr>
            <a:r>
              <a:rPr lang="zh-CN" altLang="en-US" sz="3600">
                <a:solidFill>
                  <a:srgbClr val="FF0000"/>
                </a:solidFill>
                <a:ea typeface="长城特圆体" pitchFamily="1" charset="-122"/>
              </a:rPr>
              <a:t>    </a:t>
            </a:r>
            <a:r>
              <a:rPr lang="en-US" sz="3200">
                <a:ea typeface="交通标志专用字体" pitchFamily="2" charset="-122"/>
              </a:rPr>
              <a:t>1</a:t>
            </a:r>
            <a:r>
              <a:rPr lang="zh-CN" altLang="en-US" sz="3200">
                <a:ea typeface="交通标志专用字体" pitchFamily="2" charset="-122"/>
              </a:rPr>
              <a:t>、配制培养基</a:t>
            </a:r>
          </a:p>
          <a:p>
            <a:pPr eaLnBrk="1" hangingPunct="1">
              <a:lnSpc>
                <a:spcPct val="150000"/>
              </a:lnSpc>
            </a:pPr>
            <a:r>
              <a:rPr lang="zh-CN" altLang="en-US" sz="3200">
                <a:ea typeface="交通标志专用字体" pitchFamily="2" charset="-122"/>
              </a:rPr>
              <a:t>     </a:t>
            </a:r>
            <a:r>
              <a:rPr lang="en-US" sz="3200">
                <a:ea typeface="交通标志专用字体" pitchFamily="2" charset="-122"/>
              </a:rPr>
              <a:t>2</a:t>
            </a:r>
            <a:r>
              <a:rPr lang="zh-CN" altLang="en-US" sz="3200">
                <a:ea typeface="交通标志专用字体" pitchFamily="2" charset="-122"/>
              </a:rPr>
              <a:t>、高温灭菌               </a:t>
            </a:r>
          </a:p>
          <a:p>
            <a:pPr eaLnBrk="1" hangingPunct="1">
              <a:lnSpc>
                <a:spcPct val="150000"/>
              </a:lnSpc>
            </a:pPr>
            <a:r>
              <a:rPr lang="zh-CN" altLang="en-US" sz="3200">
                <a:ea typeface="交通标志专用字体" pitchFamily="2" charset="-122"/>
              </a:rPr>
              <a:t>     </a:t>
            </a:r>
            <a:r>
              <a:rPr lang="en-US" sz="3200">
                <a:ea typeface="交通标志专用字体" pitchFamily="2" charset="-122"/>
              </a:rPr>
              <a:t>3</a:t>
            </a:r>
            <a:r>
              <a:rPr lang="zh-CN" altLang="en-US" sz="3200">
                <a:ea typeface="交通标志专用字体" pitchFamily="2" charset="-122"/>
              </a:rPr>
              <a:t>、冷却接种</a:t>
            </a:r>
          </a:p>
          <a:p>
            <a:pPr eaLnBrk="1" hangingPunct="1">
              <a:lnSpc>
                <a:spcPct val="150000"/>
              </a:lnSpc>
            </a:pPr>
            <a:r>
              <a:rPr lang="zh-CN" altLang="en-US" sz="3200">
                <a:ea typeface="交通标志专用字体" pitchFamily="2" charset="-122"/>
              </a:rPr>
              <a:t>     </a:t>
            </a:r>
            <a:r>
              <a:rPr lang="en-US" sz="3200">
                <a:ea typeface="交通标志专用字体" pitchFamily="2" charset="-122"/>
              </a:rPr>
              <a:t>4</a:t>
            </a:r>
            <a:r>
              <a:rPr lang="zh-CN" altLang="en-US" sz="3200">
                <a:ea typeface="交通标志专用字体" pitchFamily="2" charset="-122"/>
              </a:rPr>
              <a:t>、恒温培养</a:t>
            </a:r>
          </a:p>
          <a:p>
            <a:pPr eaLnBrk="1" hangingPunct="1">
              <a:lnSpc>
                <a:spcPct val="150000"/>
              </a:lnSpc>
            </a:pPr>
            <a:endParaRPr lang="en-US" sz="3200">
              <a:ea typeface="交通标志专用字体" pitchFamily="2" charset="-122"/>
            </a:endParaRPr>
          </a:p>
        </p:txBody>
      </p:sp>
      <p:grpSp>
        <p:nvGrpSpPr>
          <p:cNvPr id="18435" name="Group 3"/>
          <p:cNvGrpSpPr>
            <a:grpSpLocks/>
          </p:cNvGrpSpPr>
          <p:nvPr/>
        </p:nvGrpSpPr>
        <p:grpSpPr bwMode="auto">
          <a:xfrm>
            <a:off x="276225" y="3908425"/>
            <a:ext cx="2895600" cy="2667000"/>
            <a:chOff x="0" y="0"/>
            <a:chExt cx="1466" cy="1134"/>
          </a:xfrm>
        </p:grpSpPr>
        <p:grpSp>
          <p:nvGrpSpPr>
            <p:cNvPr id="18436" name="Group 4"/>
            <p:cNvGrpSpPr>
              <a:grpSpLocks/>
            </p:cNvGrpSpPr>
            <p:nvPr/>
          </p:nvGrpSpPr>
          <p:grpSpPr bwMode="auto">
            <a:xfrm>
              <a:off x="570" y="0"/>
              <a:ext cx="896" cy="1134"/>
              <a:chOff x="0" y="0"/>
              <a:chExt cx="896" cy="1134"/>
            </a:xfrm>
          </p:grpSpPr>
          <p:grpSp>
            <p:nvGrpSpPr>
              <p:cNvPr id="18437" name="Group 5"/>
              <p:cNvGrpSpPr>
                <a:grpSpLocks/>
              </p:cNvGrpSpPr>
              <p:nvPr/>
            </p:nvGrpSpPr>
            <p:grpSpPr bwMode="auto">
              <a:xfrm>
                <a:off x="287" y="646"/>
                <a:ext cx="387" cy="466"/>
                <a:chOff x="0" y="0"/>
                <a:chExt cx="1160" cy="1713"/>
              </a:xfrm>
            </p:grpSpPr>
            <p:grpSp>
              <p:nvGrpSpPr>
                <p:cNvPr id="18438" name="Group 6"/>
                <p:cNvGrpSpPr>
                  <a:grpSpLocks/>
                </p:cNvGrpSpPr>
                <p:nvPr/>
              </p:nvGrpSpPr>
              <p:grpSpPr bwMode="auto">
                <a:xfrm>
                  <a:off x="0" y="417"/>
                  <a:ext cx="1160" cy="1296"/>
                  <a:chOff x="0" y="0"/>
                  <a:chExt cx="1160" cy="1296"/>
                </a:xfrm>
              </p:grpSpPr>
              <p:sp>
                <p:nvSpPr>
                  <p:cNvPr id="18439" name="AutoShape 36" descr="横虚线"/>
                  <p:cNvSpPr>
                    <a:spLocks/>
                  </p:cNvSpPr>
                  <p:nvPr/>
                </p:nvSpPr>
                <p:spPr bwMode="auto">
                  <a:xfrm>
                    <a:off x="91" y="762"/>
                    <a:ext cx="988" cy="525"/>
                  </a:xfrm>
                  <a:custGeom>
                    <a:avLst/>
                    <a:gdLst>
                      <a:gd name="T0" fmla="*/ 0 w 21600"/>
                      <a:gd name="T1" fmla="*/ 0 h 21600"/>
                      <a:gd name="T2" fmla="*/ 5010 w 21600"/>
                      <a:gd name="T3" fmla="*/ 21600 h 21600"/>
                      <a:gd name="T4" fmla="*/ 16590 w 21600"/>
                      <a:gd name="T5" fmla="*/ 21600 h 21600"/>
                      <a:gd name="T6" fmla="*/ 21600 w 21600"/>
                      <a:gd name="T7" fmla="*/ 0 h 21600"/>
                      <a:gd name="T8" fmla="*/ 4307 w 21600"/>
                      <a:gd name="T9" fmla="*/ 4320 h 21600"/>
                      <a:gd name="T10" fmla="*/ 17293 w 21600"/>
                      <a:gd name="T11" fmla="*/ 17280 h 21600"/>
                    </a:gdLst>
                    <a:ahLst/>
                    <a:cxnLst>
                      <a:cxn ang="0">
                        <a:pos x="T0" y="T1"/>
                      </a:cxn>
                      <a:cxn ang="0">
                        <a:pos x="T2" y="T3"/>
                      </a:cxn>
                      <a:cxn ang="0">
                        <a:pos x="T4" y="T5"/>
                      </a:cxn>
                      <a:cxn ang="0">
                        <a:pos x="T6" y="T7"/>
                      </a:cxn>
                    </a:cxnLst>
                    <a:rect l="T8" t="T9" r="T10" b="T11"/>
                    <a:pathLst>
                      <a:path w="21600" h="21600">
                        <a:moveTo>
                          <a:pt x="0" y="0"/>
                        </a:moveTo>
                        <a:lnTo>
                          <a:pt x="5010" y="21600"/>
                        </a:lnTo>
                        <a:lnTo>
                          <a:pt x="16590" y="21600"/>
                        </a:lnTo>
                        <a:lnTo>
                          <a:pt x="21600" y="0"/>
                        </a:lnTo>
                        <a:close/>
                      </a:path>
                    </a:pathLst>
                  </a:cu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8440" name="Group 8"/>
                  <p:cNvGrpSpPr>
                    <a:grpSpLocks/>
                  </p:cNvGrpSpPr>
                  <p:nvPr/>
                </p:nvGrpSpPr>
                <p:grpSpPr bwMode="auto">
                  <a:xfrm>
                    <a:off x="0" y="0"/>
                    <a:ext cx="1160" cy="1296"/>
                    <a:chOff x="0" y="0"/>
                    <a:chExt cx="1160" cy="1296"/>
                  </a:xfrm>
                </p:grpSpPr>
                <p:grpSp>
                  <p:nvGrpSpPr>
                    <p:cNvPr id="18441" name="Group 9"/>
                    <p:cNvGrpSpPr>
                      <a:grpSpLocks/>
                    </p:cNvGrpSpPr>
                    <p:nvPr/>
                  </p:nvGrpSpPr>
                  <p:grpSpPr bwMode="auto">
                    <a:xfrm>
                      <a:off x="269" y="0"/>
                      <a:ext cx="619" cy="1081"/>
                      <a:chOff x="0" y="0"/>
                      <a:chExt cx="619" cy="1081"/>
                    </a:xfrm>
                  </p:grpSpPr>
                  <p:grpSp>
                    <p:nvGrpSpPr>
                      <p:cNvPr id="18442" name="Group 10"/>
                      <p:cNvGrpSpPr>
                        <a:grpSpLocks/>
                      </p:cNvGrpSpPr>
                      <p:nvPr/>
                    </p:nvGrpSpPr>
                    <p:grpSpPr bwMode="auto">
                      <a:xfrm>
                        <a:off x="0" y="354"/>
                        <a:ext cx="619" cy="727"/>
                        <a:chOff x="0" y="0"/>
                        <a:chExt cx="637" cy="727"/>
                      </a:xfrm>
                    </p:grpSpPr>
                    <p:sp>
                      <p:nvSpPr>
                        <p:cNvPr id="18443" name="Freeform 40"/>
                        <p:cNvSpPr>
                          <a:spLocks/>
                        </p:cNvSpPr>
                        <p:nvPr/>
                      </p:nvSpPr>
                      <p:spPr bwMode="auto">
                        <a:xfrm>
                          <a:off x="0" y="0"/>
                          <a:ext cx="538" cy="673"/>
                        </a:xfrm>
                        <a:custGeom>
                          <a:avLst/>
                          <a:gdLst>
                            <a:gd name="T0" fmla="*/ 266 w 538"/>
                            <a:gd name="T1" fmla="*/ 0 h 673"/>
                            <a:gd name="T2" fmla="*/ 257 w 538"/>
                            <a:gd name="T3" fmla="*/ 262 h 673"/>
                            <a:gd name="T4" fmla="*/ 193 w 538"/>
                            <a:gd name="T5" fmla="*/ 308 h 673"/>
                            <a:gd name="T6" fmla="*/ 139 w 538"/>
                            <a:gd name="T7" fmla="*/ 344 h 673"/>
                            <a:gd name="T8" fmla="*/ 130 w 538"/>
                            <a:gd name="T9" fmla="*/ 416 h 673"/>
                            <a:gd name="T10" fmla="*/ 492 w 538"/>
                            <a:gd name="T11" fmla="*/ 425 h 673"/>
                            <a:gd name="T12" fmla="*/ 537 w 538"/>
                            <a:gd name="T13" fmla="*/ 507 h 673"/>
                            <a:gd name="T14" fmla="*/ 528 w 538"/>
                            <a:gd name="T15" fmla="*/ 552 h 673"/>
                            <a:gd name="T16" fmla="*/ 420 w 538"/>
                            <a:gd name="T17" fmla="*/ 579 h 673"/>
                            <a:gd name="T18" fmla="*/ 21 w 538"/>
                            <a:gd name="T19" fmla="*/ 588 h 673"/>
                            <a:gd name="T20" fmla="*/ 103 w 538"/>
                            <a:gd name="T21" fmla="*/ 661 h 673"/>
                            <a:gd name="T22" fmla="*/ 284 w 538"/>
                            <a:gd name="T23" fmla="*/ 670 h 673"/>
                            <a:gd name="T24" fmla="*/ 0 w 538"/>
                            <a:gd name="T25" fmla="*/ 0 h 673"/>
                            <a:gd name="T26" fmla="*/ 538 w 538"/>
                            <a:gd name="T27" fmla="*/ 67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538" h="673">
                              <a:moveTo>
                                <a:pt x="266" y="0"/>
                              </a:moveTo>
                              <a:cubicBezTo>
                                <a:pt x="281" y="44"/>
                                <a:pt x="257" y="259"/>
                                <a:pt x="257" y="262"/>
                              </a:cubicBezTo>
                              <a:cubicBezTo>
                                <a:pt x="254" y="285"/>
                                <a:pt x="208" y="300"/>
                                <a:pt x="193" y="308"/>
                              </a:cubicBezTo>
                              <a:cubicBezTo>
                                <a:pt x="174" y="319"/>
                                <a:pt x="139" y="344"/>
                                <a:pt x="139" y="344"/>
                              </a:cubicBezTo>
                              <a:cubicBezTo>
                                <a:pt x="136" y="349"/>
                                <a:pt x="86" y="410"/>
                                <a:pt x="130" y="416"/>
                              </a:cubicBezTo>
                              <a:cubicBezTo>
                                <a:pt x="249" y="433"/>
                                <a:pt x="371" y="422"/>
                                <a:pt x="492" y="425"/>
                              </a:cubicBezTo>
                              <a:cubicBezTo>
                                <a:pt x="531" y="452"/>
                                <a:pt x="523" y="465"/>
                                <a:pt x="537" y="507"/>
                              </a:cubicBezTo>
                              <a:cubicBezTo>
                                <a:pt x="534" y="522"/>
                                <a:pt x="538" y="540"/>
                                <a:pt x="528" y="552"/>
                              </a:cubicBezTo>
                              <a:cubicBezTo>
                                <a:pt x="520" y="562"/>
                                <a:pt x="430" y="579"/>
                                <a:pt x="420" y="579"/>
                              </a:cubicBezTo>
                              <a:cubicBezTo>
                                <a:pt x="287" y="584"/>
                                <a:pt x="154" y="585"/>
                                <a:pt x="21" y="588"/>
                              </a:cubicBezTo>
                              <a:cubicBezTo>
                                <a:pt x="0" y="654"/>
                                <a:pt x="46" y="654"/>
                                <a:pt x="103" y="661"/>
                              </a:cubicBezTo>
                              <a:cubicBezTo>
                                <a:pt x="200" y="673"/>
                                <a:pt x="186" y="670"/>
                                <a:pt x="284" y="670"/>
                              </a:cubicBezTo>
                            </a:path>
                          </a:pathLst>
                        </a:custGeom>
                        <a:noFill/>
                        <a:ln w="3175" cap="flat" cmpd="sng">
                          <a:solidFill>
                            <a:srgbClr val="B2B2B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8444" name="Group 12"/>
                        <p:cNvGrpSpPr>
                          <a:grpSpLocks/>
                        </p:cNvGrpSpPr>
                        <p:nvPr/>
                      </p:nvGrpSpPr>
                      <p:grpSpPr bwMode="auto">
                        <a:xfrm>
                          <a:off x="32" y="15"/>
                          <a:ext cx="605" cy="712"/>
                          <a:chOff x="0" y="0"/>
                          <a:chExt cx="605" cy="712"/>
                        </a:xfrm>
                      </p:grpSpPr>
                      <p:sp>
                        <p:nvSpPr>
                          <p:cNvPr id="18445" name="Freeform 42"/>
                          <p:cNvSpPr>
                            <a:spLocks/>
                          </p:cNvSpPr>
                          <p:nvPr/>
                        </p:nvSpPr>
                        <p:spPr bwMode="auto">
                          <a:xfrm>
                            <a:off x="0" y="0"/>
                            <a:ext cx="538" cy="673"/>
                          </a:xfrm>
                          <a:custGeom>
                            <a:avLst/>
                            <a:gdLst>
                              <a:gd name="T0" fmla="*/ 266 w 538"/>
                              <a:gd name="T1" fmla="*/ 0 h 673"/>
                              <a:gd name="T2" fmla="*/ 257 w 538"/>
                              <a:gd name="T3" fmla="*/ 262 h 673"/>
                              <a:gd name="T4" fmla="*/ 193 w 538"/>
                              <a:gd name="T5" fmla="*/ 308 h 673"/>
                              <a:gd name="T6" fmla="*/ 139 w 538"/>
                              <a:gd name="T7" fmla="*/ 344 h 673"/>
                              <a:gd name="T8" fmla="*/ 130 w 538"/>
                              <a:gd name="T9" fmla="*/ 416 h 673"/>
                              <a:gd name="T10" fmla="*/ 492 w 538"/>
                              <a:gd name="T11" fmla="*/ 425 h 673"/>
                              <a:gd name="T12" fmla="*/ 537 w 538"/>
                              <a:gd name="T13" fmla="*/ 507 h 673"/>
                              <a:gd name="T14" fmla="*/ 528 w 538"/>
                              <a:gd name="T15" fmla="*/ 552 h 673"/>
                              <a:gd name="T16" fmla="*/ 420 w 538"/>
                              <a:gd name="T17" fmla="*/ 579 h 673"/>
                              <a:gd name="T18" fmla="*/ 21 w 538"/>
                              <a:gd name="T19" fmla="*/ 588 h 673"/>
                              <a:gd name="T20" fmla="*/ 103 w 538"/>
                              <a:gd name="T21" fmla="*/ 661 h 673"/>
                              <a:gd name="T22" fmla="*/ 284 w 538"/>
                              <a:gd name="T23" fmla="*/ 670 h 673"/>
                              <a:gd name="T24" fmla="*/ 0 w 538"/>
                              <a:gd name="T25" fmla="*/ 0 h 673"/>
                              <a:gd name="T26" fmla="*/ 538 w 538"/>
                              <a:gd name="T27" fmla="*/ 67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538" h="673">
                                <a:moveTo>
                                  <a:pt x="266" y="0"/>
                                </a:moveTo>
                                <a:cubicBezTo>
                                  <a:pt x="281" y="44"/>
                                  <a:pt x="257" y="259"/>
                                  <a:pt x="257" y="262"/>
                                </a:cubicBezTo>
                                <a:cubicBezTo>
                                  <a:pt x="254" y="285"/>
                                  <a:pt x="208" y="300"/>
                                  <a:pt x="193" y="308"/>
                                </a:cubicBezTo>
                                <a:cubicBezTo>
                                  <a:pt x="174" y="319"/>
                                  <a:pt x="139" y="344"/>
                                  <a:pt x="139" y="344"/>
                                </a:cubicBezTo>
                                <a:cubicBezTo>
                                  <a:pt x="136" y="349"/>
                                  <a:pt x="86" y="410"/>
                                  <a:pt x="130" y="416"/>
                                </a:cubicBezTo>
                                <a:cubicBezTo>
                                  <a:pt x="249" y="433"/>
                                  <a:pt x="371" y="422"/>
                                  <a:pt x="492" y="425"/>
                                </a:cubicBezTo>
                                <a:cubicBezTo>
                                  <a:pt x="531" y="452"/>
                                  <a:pt x="523" y="465"/>
                                  <a:pt x="537" y="507"/>
                                </a:cubicBezTo>
                                <a:cubicBezTo>
                                  <a:pt x="534" y="522"/>
                                  <a:pt x="538" y="540"/>
                                  <a:pt x="528" y="552"/>
                                </a:cubicBezTo>
                                <a:cubicBezTo>
                                  <a:pt x="520" y="562"/>
                                  <a:pt x="430" y="579"/>
                                  <a:pt x="420" y="579"/>
                                </a:cubicBezTo>
                                <a:cubicBezTo>
                                  <a:pt x="287" y="584"/>
                                  <a:pt x="154" y="585"/>
                                  <a:pt x="21" y="588"/>
                                </a:cubicBezTo>
                                <a:cubicBezTo>
                                  <a:pt x="0" y="654"/>
                                  <a:pt x="46" y="654"/>
                                  <a:pt x="103" y="661"/>
                                </a:cubicBezTo>
                                <a:cubicBezTo>
                                  <a:pt x="200" y="673"/>
                                  <a:pt x="186" y="670"/>
                                  <a:pt x="284" y="670"/>
                                </a:cubicBezTo>
                              </a:path>
                            </a:pathLst>
                          </a:custGeom>
                          <a:noFill/>
                          <a:ln w="3175" cap="flat" cmpd="sng">
                            <a:solidFill>
                              <a:srgbClr val="B2B2B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8446" name="Group 14"/>
                          <p:cNvGrpSpPr>
                            <a:grpSpLocks/>
                          </p:cNvGrpSpPr>
                          <p:nvPr/>
                        </p:nvGrpSpPr>
                        <p:grpSpPr bwMode="auto">
                          <a:xfrm>
                            <a:off x="27" y="18"/>
                            <a:ext cx="578" cy="694"/>
                            <a:chOff x="0" y="0"/>
                            <a:chExt cx="578" cy="694"/>
                          </a:xfrm>
                        </p:grpSpPr>
                        <p:sp>
                          <p:nvSpPr>
                            <p:cNvPr id="18447" name="Freeform 44"/>
                            <p:cNvSpPr>
                              <a:spLocks/>
                            </p:cNvSpPr>
                            <p:nvPr/>
                          </p:nvSpPr>
                          <p:spPr bwMode="auto">
                            <a:xfrm>
                              <a:off x="22" y="21"/>
                              <a:ext cx="538" cy="673"/>
                            </a:xfrm>
                            <a:custGeom>
                              <a:avLst/>
                              <a:gdLst>
                                <a:gd name="T0" fmla="*/ 266 w 538"/>
                                <a:gd name="T1" fmla="*/ 0 h 673"/>
                                <a:gd name="T2" fmla="*/ 257 w 538"/>
                                <a:gd name="T3" fmla="*/ 262 h 673"/>
                                <a:gd name="T4" fmla="*/ 193 w 538"/>
                                <a:gd name="T5" fmla="*/ 308 h 673"/>
                                <a:gd name="T6" fmla="*/ 139 w 538"/>
                                <a:gd name="T7" fmla="*/ 344 h 673"/>
                                <a:gd name="T8" fmla="*/ 130 w 538"/>
                                <a:gd name="T9" fmla="*/ 416 h 673"/>
                                <a:gd name="T10" fmla="*/ 492 w 538"/>
                                <a:gd name="T11" fmla="*/ 425 h 673"/>
                                <a:gd name="T12" fmla="*/ 537 w 538"/>
                                <a:gd name="T13" fmla="*/ 507 h 673"/>
                                <a:gd name="T14" fmla="*/ 528 w 538"/>
                                <a:gd name="T15" fmla="*/ 552 h 673"/>
                                <a:gd name="T16" fmla="*/ 420 w 538"/>
                                <a:gd name="T17" fmla="*/ 579 h 673"/>
                                <a:gd name="T18" fmla="*/ 21 w 538"/>
                                <a:gd name="T19" fmla="*/ 588 h 673"/>
                                <a:gd name="T20" fmla="*/ 103 w 538"/>
                                <a:gd name="T21" fmla="*/ 661 h 673"/>
                                <a:gd name="T22" fmla="*/ 284 w 538"/>
                                <a:gd name="T23" fmla="*/ 670 h 673"/>
                                <a:gd name="T24" fmla="*/ 0 w 538"/>
                                <a:gd name="T25" fmla="*/ 0 h 673"/>
                                <a:gd name="T26" fmla="*/ 538 w 538"/>
                                <a:gd name="T27" fmla="*/ 67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538" h="673">
                                  <a:moveTo>
                                    <a:pt x="266" y="0"/>
                                  </a:moveTo>
                                  <a:cubicBezTo>
                                    <a:pt x="281" y="44"/>
                                    <a:pt x="257" y="259"/>
                                    <a:pt x="257" y="262"/>
                                  </a:cubicBezTo>
                                  <a:cubicBezTo>
                                    <a:pt x="254" y="285"/>
                                    <a:pt x="208" y="300"/>
                                    <a:pt x="193" y="308"/>
                                  </a:cubicBezTo>
                                  <a:cubicBezTo>
                                    <a:pt x="174" y="319"/>
                                    <a:pt x="139" y="344"/>
                                    <a:pt x="139" y="344"/>
                                  </a:cubicBezTo>
                                  <a:cubicBezTo>
                                    <a:pt x="136" y="349"/>
                                    <a:pt x="86" y="410"/>
                                    <a:pt x="130" y="416"/>
                                  </a:cubicBezTo>
                                  <a:cubicBezTo>
                                    <a:pt x="249" y="433"/>
                                    <a:pt x="371" y="422"/>
                                    <a:pt x="492" y="425"/>
                                  </a:cubicBezTo>
                                  <a:cubicBezTo>
                                    <a:pt x="531" y="452"/>
                                    <a:pt x="523" y="465"/>
                                    <a:pt x="537" y="507"/>
                                  </a:cubicBezTo>
                                  <a:cubicBezTo>
                                    <a:pt x="534" y="522"/>
                                    <a:pt x="538" y="540"/>
                                    <a:pt x="528" y="552"/>
                                  </a:cubicBezTo>
                                  <a:cubicBezTo>
                                    <a:pt x="520" y="562"/>
                                    <a:pt x="430" y="579"/>
                                    <a:pt x="420" y="579"/>
                                  </a:cubicBezTo>
                                  <a:cubicBezTo>
                                    <a:pt x="287" y="584"/>
                                    <a:pt x="154" y="585"/>
                                    <a:pt x="21" y="588"/>
                                  </a:cubicBezTo>
                                  <a:cubicBezTo>
                                    <a:pt x="0" y="654"/>
                                    <a:pt x="46" y="654"/>
                                    <a:pt x="103" y="661"/>
                                  </a:cubicBezTo>
                                  <a:cubicBezTo>
                                    <a:pt x="200" y="673"/>
                                    <a:pt x="186" y="670"/>
                                    <a:pt x="284" y="670"/>
                                  </a:cubicBezTo>
                                </a:path>
                              </a:pathLst>
                            </a:custGeom>
                            <a:noFill/>
                            <a:ln w="3175" cap="flat" cmpd="sng">
                              <a:solidFill>
                                <a:srgbClr val="B2B2B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8448" name="Group 16"/>
                            <p:cNvGrpSpPr>
                              <a:grpSpLocks/>
                            </p:cNvGrpSpPr>
                            <p:nvPr/>
                          </p:nvGrpSpPr>
                          <p:grpSpPr bwMode="auto">
                            <a:xfrm>
                              <a:off x="0" y="0"/>
                              <a:ext cx="578" cy="694"/>
                              <a:chOff x="0" y="0"/>
                              <a:chExt cx="578" cy="694"/>
                            </a:xfrm>
                          </p:grpSpPr>
                          <p:sp>
                            <p:nvSpPr>
                              <p:cNvPr id="18449" name="Freeform 46"/>
                              <p:cNvSpPr>
                                <a:spLocks/>
                              </p:cNvSpPr>
                              <p:nvPr/>
                            </p:nvSpPr>
                            <p:spPr bwMode="auto">
                              <a:xfrm>
                                <a:off x="0" y="0"/>
                                <a:ext cx="538" cy="673"/>
                              </a:xfrm>
                              <a:custGeom>
                                <a:avLst/>
                                <a:gdLst>
                                  <a:gd name="T0" fmla="*/ 266 w 538"/>
                                  <a:gd name="T1" fmla="*/ 0 h 673"/>
                                  <a:gd name="T2" fmla="*/ 257 w 538"/>
                                  <a:gd name="T3" fmla="*/ 262 h 673"/>
                                  <a:gd name="T4" fmla="*/ 193 w 538"/>
                                  <a:gd name="T5" fmla="*/ 308 h 673"/>
                                  <a:gd name="T6" fmla="*/ 139 w 538"/>
                                  <a:gd name="T7" fmla="*/ 344 h 673"/>
                                  <a:gd name="T8" fmla="*/ 130 w 538"/>
                                  <a:gd name="T9" fmla="*/ 416 h 673"/>
                                  <a:gd name="T10" fmla="*/ 492 w 538"/>
                                  <a:gd name="T11" fmla="*/ 425 h 673"/>
                                  <a:gd name="T12" fmla="*/ 537 w 538"/>
                                  <a:gd name="T13" fmla="*/ 507 h 673"/>
                                  <a:gd name="T14" fmla="*/ 528 w 538"/>
                                  <a:gd name="T15" fmla="*/ 552 h 673"/>
                                  <a:gd name="T16" fmla="*/ 420 w 538"/>
                                  <a:gd name="T17" fmla="*/ 579 h 673"/>
                                  <a:gd name="T18" fmla="*/ 21 w 538"/>
                                  <a:gd name="T19" fmla="*/ 588 h 673"/>
                                  <a:gd name="T20" fmla="*/ 103 w 538"/>
                                  <a:gd name="T21" fmla="*/ 661 h 673"/>
                                  <a:gd name="T22" fmla="*/ 284 w 538"/>
                                  <a:gd name="T23" fmla="*/ 670 h 673"/>
                                  <a:gd name="T24" fmla="*/ 0 w 538"/>
                                  <a:gd name="T25" fmla="*/ 0 h 673"/>
                                  <a:gd name="T26" fmla="*/ 538 w 538"/>
                                  <a:gd name="T27" fmla="*/ 67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538" h="673">
                                    <a:moveTo>
                                      <a:pt x="266" y="0"/>
                                    </a:moveTo>
                                    <a:cubicBezTo>
                                      <a:pt x="281" y="44"/>
                                      <a:pt x="257" y="259"/>
                                      <a:pt x="257" y="262"/>
                                    </a:cubicBezTo>
                                    <a:cubicBezTo>
                                      <a:pt x="254" y="285"/>
                                      <a:pt x="208" y="300"/>
                                      <a:pt x="193" y="308"/>
                                    </a:cubicBezTo>
                                    <a:cubicBezTo>
                                      <a:pt x="174" y="319"/>
                                      <a:pt x="139" y="344"/>
                                      <a:pt x="139" y="344"/>
                                    </a:cubicBezTo>
                                    <a:cubicBezTo>
                                      <a:pt x="136" y="349"/>
                                      <a:pt x="86" y="410"/>
                                      <a:pt x="130" y="416"/>
                                    </a:cubicBezTo>
                                    <a:cubicBezTo>
                                      <a:pt x="249" y="433"/>
                                      <a:pt x="371" y="422"/>
                                      <a:pt x="492" y="425"/>
                                    </a:cubicBezTo>
                                    <a:cubicBezTo>
                                      <a:pt x="531" y="452"/>
                                      <a:pt x="523" y="465"/>
                                      <a:pt x="537" y="507"/>
                                    </a:cubicBezTo>
                                    <a:cubicBezTo>
                                      <a:pt x="534" y="522"/>
                                      <a:pt x="538" y="540"/>
                                      <a:pt x="528" y="552"/>
                                    </a:cubicBezTo>
                                    <a:cubicBezTo>
                                      <a:pt x="520" y="562"/>
                                      <a:pt x="430" y="579"/>
                                      <a:pt x="420" y="579"/>
                                    </a:cubicBezTo>
                                    <a:cubicBezTo>
                                      <a:pt x="287" y="584"/>
                                      <a:pt x="154" y="585"/>
                                      <a:pt x="21" y="588"/>
                                    </a:cubicBezTo>
                                    <a:cubicBezTo>
                                      <a:pt x="0" y="654"/>
                                      <a:pt x="46" y="654"/>
                                      <a:pt x="103" y="661"/>
                                    </a:cubicBezTo>
                                    <a:cubicBezTo>
                                      <a:pt x="200" y="673"/>
                                      <a:pt x="186" y="670"/>
                                      <a:pt x="284" y="670"/>
                                    </a:cubicBezTo>
                                  </a:path>
                                </a:pathLst>
                              </a:custGeom>
                              <a:noFill/>
                              <a:ln w="3175" cap="flat" cmpd="sng">
                                <a:solidFill>
                                  <a:srgbClr val="B2B2B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0" name="Freeform 47"/>
                              <p:cNvSpPr>
                                <a:spLocks/>
                              </p:cNvSpPr>
                              <p:nvPr/>
                            </p:nvSpPr>
                            <p:spPr bwMode="auto">
                              <a:xfrm>
                                <a:off x="40" y="21"/>
                                <a:ext cx="538" cy="673"/>
                              </a:xfrm>
                              <a:custGeom>
                                <a:avLst/>
                                <a:gdLst>
                                  <a:gd name="T0" fmla="*/ 266 w 538"/>
                                  <a:gd name="T1" fmla="*/ 0 h 673"/>
                                  <a:gd name="T2" fmla="*/ 257 w 538"/>
                                  <a:gd name="T3" fmla="*/ 262 h 673"/>
                                  <a:gd name="T4" fmla="*/ 193 w 538"/>
                                  <a:gd name="T5" fmla="*/ 308 h 673"/>
                                  <a:gd name="T6" fmla="*/ 139 w 538"/>
                                  <a:gd name="T7" fmla="*/ 344 h 673"/>
                                  <a:gd name="T8" fmla="*/ 130 w 538"/>
                                  <a:gd name="T9" fmla="*/ 416 h 673"/>
                                  <a:gd name="T10" fmla="*/ 492 w 538"/>
                                  <a:gd name="T11" fmla="*/ 425 h 673"/>
                                  <a:gd name="T12" fmla="*/ 537 w 538"/>
                                  <a:gd name="T13" fmla="*/ 507 h 673"/>
                                  <a:gd name="T14" fmla="*/ 528 w 538"/>
                                  <a:gd name="T15" fmla="*/ 552 h 673"/>
                                  <a:gd name="T16" fmla="*/ 420 w 538"/>
                                  <a:gd name="T17" fmla="*/ 579 h 673"/>
                                  <a:gd name="T18" fmla="*/ 21 w 538"/>
                                  <a:gd name="T19" fmla="*/ 588 h 673"/>
                                  <a:gd name="T20" fmla="*/ 103 w 538"/>
                                  <a:gd name="T21" fmla="*/ 661 h 673"/>
                                  <a:gd name="T22" fmla="*/ 284 w 538"/>
                                  <a:gd name="T23" fmla="*/ 670 h 673"/>
                                  <a:gd name="T24" fmla="*/ 0 w 538"/>
                                  <a:gd name="T25" fmla="*/ 0 h 673"/>
                                  <a:gd name="T26" fmla="*/ 538 w 538"/>
                                  <a:gd name="T27" fmla="*/ 67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538" h="673">
                                    <a:moveTo>
                                      <a:pt x="266" y="0"/>
                                    </a:moveTo>
                                    <a:cubicBezTo>
                                      <a:pt x="281" y="44"/>
                                      <a:pt x="257" y="259"/>
                                      <a:pt x="257" y="262"/>
                                    </a:cubicBezTo>
                                    <a:cubicBezTo>
                                      <a:pt x="254" y="285"/>
                                      <a:pt x="208" y="300"/>
                                      <a:pt x="193" y="308"/>
                                    </a:cubicBezTo>
                                    <a:cubicBezTo>
                                      <a:pt x="174" y="319"/>
                                      <a:pt x="139" y="344"/>
                                      <a:pt x="139" y="344"/>
                                    </a:cubicBezTo>
                                    <a:cubicBezTo>
                                      <a:pt x="136" y="349"/>
                                      <a:pt x="86" y="410"/>
                                      <a:pt x="130" y="416"/>
                                    </a:cubicBezTo>
                                    <a:cubicBezTo>
                                      <a:pt x="249" y="433"/>
                                      <a:pt x="371" y="422"/>
                                      <a:pt x="492" y="425"/>
                                    </a:cubicBezTo>
                                    <a:cubicBezTo>
                                      <a:pt x="531" y="452"/>
                                      <a:pt x="523" y="465"/>
                                      <a:pt x="537" y="507"/>
                                    </a:cubicBezTo>
                                    <a:cubicBezTo>
                                      <a:pt x="534" y="522"/>
                                      <a:pt x="538" y="540"/>
                                      <a:pt x="528" y="552"/>
                                    </a:cubicBezTo>
                                    <a:cubicBezTo>
                                      <a:pt x="520" y="562"/>
                                      <a:pt x="430" y="579"/>
                                      <a:pt x="420" y="579"/>
                                    </a:cubicBezTo>
                                    <a:cubicBezTo>
                                      <a:pt x="287" y="584"/>
                                      <a:pt x="154" y="585"/>
                                      <a:pt x="21" y="588"/>
                                    </a:cubicBezTo>
                                    <a:cubicBezTo>
                                      <a:pt x="0" y="654"/>
                                      <a:pt x="46" y="654"/>
                                      <a:pt x="103" y="661"/>
                                    </a:cubicBezTo>
                                    <a:cubicBezTo>
                                      <a:pt x="200" y="673"/>
                                      <a:pt x="186" y="670"/>
                                      <a:pt x="284" y="670"/>
                                    </a:cubicBezTo>
                                  </a:path>
                                </a:pathLst>
                              </a:custGeom>
                              <a:noFill/>
                              <a:ln w="3175" cap="flat" cmpd="sng">
                                <a:solidFill>
                                  <a:srgbClr val="B2B2B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grpSp>
                  <p:sp>
                    <p:nvSpPr>
                      <p:cNvPr id="18451" name="AutoShape 48"/>
                      <p:cNvSpPr>
                        <a:spLocks noChangeArrowheads="1"/>
                      </p:cNvSpPr>
                      <p:nvPr/>
                    </p:nvSpPr>
                    <p:spPr bwMode="auto">
                      <a:xfrm>
                        <a:off x="253" y="0"/>
                        <a:ext cx="108" cy="408"/>
                      </a:xfrm>
                      <a:prstGeom prst="can">
                        <a:avLst>
                          <a:gd name="adj" fmla="val 37148"/>
                        </a:avLst>
                      </a:prstGeom>
                      <a:gradFill rotWithShape="0">
                        <a:gsLst>
                          <a:gs pos="0">
                            <a:srgbClr val="FFFFFF"/>
                          </a:gs>
                          <a:gs pos="100000">
                            <a:srgbClr val="D8D8D8"/>
                          </a:gs>
                        </a:gsLst>
                        <a:lin ang="0" scaled="1"/>
                      </a:gradFill>
                      <a:ln w="3175" cmpd="sng">
                        <a:solidFill>
                          <a:srgbClr val="B2B2B2"/>
                        </a:solidFill>
                        <a:round/>
                        <a:headEnd/>
                        <a:tailEnd/>
                      </a:ln>
                    </p:spPr>
                    <p:txBody>
                      <a:bodyPr/>
                      <a:lstStyle/>
                      <a:p>
                        <a:endParaRPr lang="zh-CN" altLang="en-US"/>
                      </a:p>
                    </p:txBody>
                  </p:sp>
                </p:grpSp>
                <p:grpSp>
                  <p:nvGrpSpPr>
                    <p:cNvPr id="18452" name="Group 20"/>
                    <p:cNvGrpSpPr>
                      <a:grpSpLocks/>
                    </p:cNvGrpSpPr>
                    <p:nvPr/>
                  </p:nvGrpSpPr>
                  <p:grpSpPr bwMode="auto">
                    <a:xfrm>
                      <a:off x="0" y="75"/>
                      <a:ext cx="1160" cy="1221"/>
                      <a:chOff x="0" y="0"/>
                      <a:chExt cx="1160" cy="1221"/>
                    </a:xfrm>
                  </p:grpSpPr>
                  <p:sp>
                    <p:nvSpPr>
                      <p:cNvPr id="18453" name="AutoShape 50"/>
                      <p:cNvSpPr>
                        <a:spLocks/>
                      </p:cNvSpPr>
                      <p:nvPr/>
                    </p:nvSpPr>
                    <p:spPr bwMode="auto">
                      <a:xfrm>
                        <a:off x="10" y="513"/>
                        <a:ext cx="1148" cy="708"/>
                      </a:xfrm>
                      <a:custGeom>
                        <a:avLst/>
                        <a:gdLst>
                          <a:gd name="T0" fmla="*/ 0 w 21600"/>
                          <a:gd name="T1" fmla="*/ 0 h 21600"/>
                          <a:gd name="T2" fmla="*/ 5400 w 21600"/>
                          <a:gd name="T3" fmla="*/ 21600 h 21600"/>
                          <a:gd name="T4" fmla="*/ 16200 w 21600"/>
                          <a:gd name="T5" fmla="*/ 21600 h 21600"/>
                          <a:gd name="T6" fmla="*/ 21600 w 21600"/>
                          <a:gd name="T7" fmla="*/ 0 h 21600"/>
                          <a:gd name="T8" fmla="*/ 4497 w 21600"/>
                          <a:gd name="T9" fmla="*/ 4515 h 21600"/>
                          <a:gd name="T10" fmla="*/ 17103 w 21600"/>
                          <a:gd name="T11" fmla="*/ 17115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w="31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4" name="AutoShape 51"/>
                      <p:cNvSpPr>
                        <a:spLocks/>
                      </p:cNvSpPr>
                      <p:nvPr/>
                    </p:nvSpPr>
                    <p:spPr bwMode="auto">
                      <a:xfrm flipV="1">
                        <a:off x="0" y="273"/>
                        <a:ext cx="1160" cy="243"/>
                      </a:xfrm>
                      <a:custGeom>
                        <a:avLst/>
                        <a:gdLst>
                          <a:gd name="T0" fmla="*/ 0 w 21600"/>
                          <a:gd name="T1" fmla="*/ 0 h 21600"/>
                          <a:gd name="T2" fmla="*/ 7243 w 21600"/>
                          <a:gd name="T3" fmla="*/ 21600 h 21600"/>
                          <a:gd name="T4" fmla="*/ 14357 w 21600"/>
                          <a:gd name="T5" fmla="*/ 21600 h 21600"/>
                          <a:gd name="T6" fmla="*/ 21600 w 21600"/>
                          <a:gd name="T7" fmla="*/ 0 h 21600"/>
                          <a:gd name="T8" fmla="*/ 5419 w 21600"/>
                          <a:gd name="T9" fmla="*/ 5422 h 21600"/>
                          <a:gd name="T10" fmla="*/ 16181 w 21600"/>
                          <a:gd name="T11" fmla="*/ 16178 h 21600"/>
                        </a:gdLst>
                        <a:ahLst/>
                        <a:cxnLst>
                          <a:cxn ang="0">
                            <a:pos x="T0" y="T1"/>
                          </a:cxn>
                          <a:cxn ang="0">
                            <a:pos x="T2" y="T3"/>
                          </a:cxn>
                          <a:cxn ang="0">
                            <a:pos x="T4" y="T5"/>
                          </a:cxn>
                          <a:cxn ang="0">
                            <a:pos x="T6" y="T7"/>
                          </a:cxn>
                        </a:cxnLst>
                        <a:rect l="T8" t="T9" r="T10" b="T11"/>
                        <a:pathLst>
                          <a:path w="21600" h="21600">
                            <a:moveTo>
                              <a:pt x="0" y="0"/>
                            </a:moveTo>
                            <a:lnTo>
                              <a:pt x="7243" y="21600"/>
                            </a:lnTo>
                            <a:lnTo>
                              <a:pt x="14357" y="21600"/>
                            </a:lnTo>
                            <a:lnTo>
                              <a:pt x="21600" y="0"/>
                            </a:lnTo>
                            <a:close/>
                          </a:path>
                        </a:pathLst>
                      </a:custGeom>
                      <a:noFill/>
                      <a:ln w="31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5" name="AutoShape 52"/>
                      <p:cNvSpPr>
                        <a:spLocks/>
                      </p:cNvSpPr>
                      <p:nvPr/>
                    </p:nvSpPr>
                    <p:spPr bwMode="auto">
                      <a:xfrm flipV="1">
                        <a:off x="378" y="81"/>
                        <a:ext cx="398" cy="189"/>
                      </a:xfrm>
                      <a:custGeom>
                        <a:avLst/>
                        <a:gdLst>
                          <a:gd name="T0" fmla="*/ 0 w 21600"/>
                          <a:gd name="T1" fmla="*/ 0 h 21600"/>
                          <a:gd name="T2" fmla="*/ 5400 w 21600"/>
                          <a:gd name="T3" fmla="*/ 21600 h 21600"/>
                          <a:gd name="T4" fmla="*/ 16200 w 21600"/>
                          <a:gd name="T5" fmla="*/ 21600 h 21600"/>
                          <a:gd name="T6" fmla="*/ 21600 w 21600"/>
                          <a:gd name="T7" fmla="*/ 0 h 21600"/>
                          <a:gd name="T8" fmla="*/ 4505 w 21600"/>
                          <a:gd name="T9" fmla="*/ 4457 h 21600"/>
                          <a:gd name="T10" fmla="*/ 17095 w 21600"/>
                          <a:gd name="T11" fmla="*/ 17143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noFill/>
                      <a:ln w="317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8456" name="Group 24"/>
                      <p:cNvGrpSpPr>
                        <a:grpSpLocks/>
                      </p:cNvGrpSpPr>
                      <p:nvPr/>
                    </p:nvGrpSpPr>
                    <p:grpSpPr bwMode="auto">
                      <a:xfrm>
                        <a:off x="452" y="0"/>
                        <a:ext cx="254" cy="80"/>
                        <a:chOff x="0" y="0"/>
                        <a:chExt cx="254" cy="80"/>
                      </a:xfrm>
                    </p:grpSpPr>
                    <p:sp>
                      <p:nvSpPr>
                        <p:cNvPr id="18457" name="Rectangle 54"/>
                        <p:cNvSpPr>
                          <a:spLocks noChangeArrowheads="1"/>
                        </p:cNvSpPr>
                        <p:nvPr/>
                      </p:nvSpPr>
                      <p:spPr bwMode="auto">
                        <a:xfrm>
                          <a:off x="0" y="0"/>
                          <a:ext cx="254" cy="36"/>
                        </a:xfrm>
                        <a:prstGeom prst="rect">
                          <a:avLst/>
                        </a:prstGeom>
                        <a:noFill/>
                        <a:ln w="3175"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8" name="Rectangle 55"/>
                        <p:cNvSpPr>
                          <a:spLocks noChangeArrowheads="1"/>
                        </p:cNvSpPr>
                        <p:nvPr/>
                      </p:nvSpPr>
                      <p:spPr bwMode="auto">
                        <a:xfrm>
                          <a:off x="36" y="35"/>
                          <a:ext cx="182" cy="45"/>
                        </a:xfrm>
                        <a:prstGeom prst="rect">
                          <a:avLst/>
                        </a:prstGeom>
                        <a:noFill/>
                        <a:ln w="635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grpSp>
            <p:sp>
              <p:nvSpPr>
                <p:cNvPr id="18459" name="AutoShape 56"/>
                <p:cNvSpPr>
                  <a:spLocks/>
                </p:cNvSpPr>
                <p:nvPr/>
              </p:nvSpPr>
              <p:spPr bwMode="auto">
                <a:xfrm flipV="1">
                  <a:off x="452" y="0"/>
                  <a:ext cx="236" cy="427"/>
                </a:xfrm>
                <a:custGeom>
                  <a:avLst/>
                  <a:gdLst>
                    <a:gd name="T0" fmla="*/ 10860 w 21600"/>
                    <a:gd name="T1" fmla="*/ 2187 h 21600"/>
                    <a:gd name="T2" fmla="*/ 9015 w 21600"/>
                    <a:gd name="T3" fmla="*/ 730 h 21600"/>
                    <a:gd name="T4" fmla="*/ 5415 w 21600"/>
                    <a:gd name="T5" fmla="*/ 0 h 21600"/>
                    <a:gd name="T6" fmla="*/ 1967 w 21600"/>
                    <a:gd name="T7" fmla="*/ 1305 h 21600"/>
                    <a:gd name="T8" fmla="*/ 242 w 21600"/>
                    <a:gd name="T9" fmla="*/ 4220 h 21600"/>
                    <a:gd name="T10" fmla="*/ 575 w 21600"/>
                    <a:gd name="T11" fmla="*/ 7597 h 21600"/>
                    <a:gd name="T12" fmla="*/ 10860 w 21600"/>
                    <a:gd name="T13" fmla="*/ 21600 h 21600"/>
                    <a:gd name="T14" fmla="*/ 20995 w 21600"/>
                    <a:gd name="T15" fmla="*/ 7597 h 21600"/>
                    <a:gd name="T16" fmla="*/ 21480 w 21600"/>
                    <a:gd name="T17" fmla="*/ 4220 h 21600"/>
                    <a:gd name="T18" fmla="*/ 19632 w 21600"/>
                    <a:gd name="T19" fmla="*/ 1305 h 21600"/>
                    <a:gd name="T20" fmla="*/ 16275 w 21600"/>
                    <a:gd name="T21" fmla="*/ 0 h 21600"/>
                    <a:gd name="T22" fmla="*/ 12705 w 21600"/>
                    <a:gd name="T23" fmla="*/ 730 h 21600"/>
                    <a:gd name="T24" fmla="*/ 10860 w 21600"/>
                    <a:gd name="T25" fmla="*/ 2187 h 21600"/>
                    <a:gd name="T26" fmla="*/ 5034 w 21600"/>
                    <a:gd name="T27" fmla="*/ 2276 h 21600"/>
                    <a:gd name="T28" fmla="*/ 16566 w 21600"/>
                    <a:gd name="T29" fmla="*/ 13658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T26" t="T27" r="T28" b="T29"/>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gradFill rotWithShape="0">
                  <a:gsLst>
                    <a:gs pos="0">
                      <a:srgbClr val="FFFFFF"/>
                    </a:gs>
                    <a:gs pos="100000">
                      <a:srgbClr val="D2D2D2"/>
                    </a:gs>
                  </a:gsLst>
                  <a:path path="rect">
                    <a:fillToRect l="50000" t="50000" r="50000" b="50000"/>
                  </a:path>
                </a:gradFill>
                <a:ln w="6350" cmpd="sng">
                  <a:solidFill>
                    <a:srgbClr val="808080"/>
                  </a:solidFill>
                  <a:round/>
                  <a:headEnd/>
                  <a:tailEnd/>
                </a:ln>
              </p:spPr>
              <p:txBody>
                <a:bodyPr/>
                <a:lstStyle/>
                <a:p>
                  <a:endParaRPr lang="zh-CN" altLang="en-US"/>
                </a:p>
              </p:txBody>
            </p:sp>
          </p:grpSp>
          <p:grpSp>
            <p:nvGrpSpPr>
              <p:cNvPr id="18460" name="Group 28"/>
              <p:cNvGrpSpPr>
                <a:grpSpLocks/>
              </p:cNvGrpSpPr>
              <p:nvPr/>
            </p:nvGrpSpPr>
            <p:grpSpPr bwMode="auto">
              <a:xfrm>
                <a:off x="0" y="488"/>
                <a:ext cx="892" cy="605"/>
                <a:chOff x="0" y="0"/>
                <a:chExt cx="1106" cy="591"/>
              </a:xfrm>
            </p:grpSpPr>
            <p:grpSp>
              <p:nvGrpSpPr>
                <p:cNvPr id="18461" name="Group 29"/>
                <p:cNvGrpSpPr>
                  <a:grpSpLocks/>
                </p:cNvGrpSpPr>
                <p:nvPr/>
              </p:nvGrpSpPr>
              <p:grpSpPr bwMode="auto">
                <a:xfrm>
                  <a:off x="264" y="12"/>
                  <a:ext cx="578" cy="192"/>
                  <a:chOff x="0" y="0"/>
                  <a:chExt cx="578" cy="192"/>
                </a:xfrm>
              </p:grpSpPr>
              <p:sp>
                <p:nvSpPr>
                  <p:cNvPr id="18462" name="Oval 59"/>
                  <p:cNvSpPr>
                    <a:spLocks noChangeArrowheads="1"/>
                  </p:cNvSpPr>
                  <p:nvPr/>
                </p:nvSpPr>
                <p:spPr bwMode="auto">
                  <a:xfrm>
                    <a:off x="9" y="0"/>
                    <a:ext cx="562" cy="162"/>
                  </a:xfrm>
                  <a:prstGeom prst="ellipse">
                    <a:avLst/>
                  </a:prstGeom>
                  <a:noFill/>
                  <a:ln w="1270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63" name="Oval 60"/>
                  <p:cNvSpPr>
                    <a:spLocks noChangeArrowheads="1"/>
                  </p:cNvSpPr>
                  <p:nvPr/>
                </p:nvSpPr>
                <p:spPr bwMode="auto">
                  <a:xfrm>
                    <a:off x="0" y="21"/>
                    <a:ext cx="578" cy="171"/>
                  </a:xfrm>
                  <a:prstGeom prst="ellipse">
                    <a:avLst/>
                  </a:prstGeom>
                  <a:solidFill>
                    <a:schemeClr val="bg2"/>
                  </a:solidFill>
                  <a:ln w="6350" cmpd="sng">
                    <a:solidFill>
                      <a:srgbClr val="000000"/>
                    </a:solidFill>
                    <a:round/>
                    <a:headEnd/>
                    <a:tailEnd/>
                  </a:ln>
                </p:spPr>
                <p:txBody>
                  <a:bodyPr/>
                  <a:lstStyle/>
                  <a:p>
                    <a:endParaRPr lang="zh-CN" altLang="en-US"/>
                  </a:p>
                </p:txBody>
              </p:sp>
            </p:grpSp>
            <p:sp>
              <p:nvSpPr>
                <p:cNvPr id="18464" name="Line 61"/>
                <p:cNvSpPr>
                  <a:spLocks noChangeShapeType="1"/>
                </p:cNvSpPr>
                <p:nvPr/>
              </p:nvSpPr>
              <p:spPr bwMode="auto">
                <a:xfrm flipH="1">
                  <a:off x="246" y="192"/>
                  <a:ext cx="108" cy="372"/>
                </a:xfrm>
                <a:prstGeom prst="line">
                  <a:avLst/>
                </a:prstGeom>
                <a:noFill/>
                <a:ln w="9525" cmpd="sng">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5" name="Line 62"/>
                <p:cNvSpPr>
                  <a:spLocks noChangeShapeType="1"/>
                </p:cNvSpPr>
                <p:nvPr/>
              </p:nvSpPr>
              <p:spPr bwMode="auto">
                <a:xfrm>
                  <a:off x="800" y="174"/>
                  <a:ext cx="118" cy="417"/>
                </a:xfrm>
                <a:prstGeom prst="line">
                  <a:avLst/>
                </a:prstGeom>
                <a:noFill/>
                <a:ln w="9525" cmpd="sng">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6" name="Line 63"/>
                <p:cNvSpPr>
                  <a:spLocks noChangeShapeType="1"/>
                </p:cNvSpPr>
                <p:nvPr/>
              </p:nvSpPr>
              <p:spPr bwMode="auto">
                <a:xfrm>
                  <a:off x="474" y="39"/>
                  <a:ext cx="2" cy="408"/>
                </a:xfrm>
                <a:prstGeom prst="line">
                  <a:avLst/>
                </a:prstGeom>
                <a:noFill/>
                <a:ln w="9525" cmpd="sng">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7" name="AutoShape 64" descr="20%"/>
                <p:cNvSpPr>
                  <a:spLocks noChangeArrowheads="1"/>
                </p:cNvSpPr>
                <p:nvPr/>
              </p:nvSpPr>
              <p:spPr bwMode="auto">
                <a:xfrm>
                  <a:off x="0" y="0"/>
                  <a:ext cx="1106" cy="147"/>
                </a:xfrm>
                <a:prstGeom prst="parallelogram">
                  <a:avLst>
                    <a:gd name="adj" fmla="val 265981"/>
                  </a:avLst>
                </a:prstGeom>
                <a:blipFill dpi="0" rotWithShape="0">
                  <a:blip r:embed="rId3"/>
                  <a:srcRect/>
                  <a:tile tx="0" ty="0" sx="100000" sy="100000" flip="none" algn="tl"/>
                </a:blipFill>
                <a:ln w="3175" cmpd="sng">
                  <a:solidFill>
                    <a:srgbClr val="000000"/>
                  </a:solidFill>
                  <a:miter lim="800000"/>
                  <a:headEnd/>
                  <a:tailEnd/>
                </a:ln>
              </p:spPr>
              <p:txBody>
                <a:bodyPr/>
                <a:lstStyle/>
                <a:p>
                  <a:endParaRPr lang="zh-CN" altLang="en-US"/>
                </a:p>
              </p:txBody>
            </p:sp>
          </p:grpSp>
          <p:grpSp>
            <p:nvGrpSpPr>
              <p:cNvPr id="18468" name="Group 36"/>
              <p:cNvGrpSpPr>
                <a:grpSpLocks/>
              </p:cNvGrpSpPr>
              <p:nvPr/>
            </p:nvGrpSpPr>
            <p:grpSpPr bwMode="auto">
              <a:xfrm>
                <a:off x="218" y="0"/>
                <a:ext cx="448" cy="566"/>
                <a:chOff x="0" y="0"/>
                <a:chExt cx="448" cy="566"/>
              </a:xfrm>
            </p:grpSpPr>
            <p:sp>
              <p:nvSpPr>
                <p:cNvPr id="18469" name="AutoShape 66" descr="横虚线"/>
                <p:cNvSpPr>
                  <a:spLocks noChangeArrowheads="1"/>
                </p:cNvSpPr>
                <p:nvPr/>
              </p:nvSpPr>
              <p:spPr bwMode="auto">
                <a:xfrm>
                  <a:off x="0" y="436"/>
                  <a:ext cx="448" cy="130"/>
                </a:xfrm>
                <a:prstGeom prst="roundRect">
                  <a:avLst>
                    <a:gd name="adj" fmla="val 50000"/>
                  </a:avLst>
                </a:prstGeom>
                <a:blipFill dpi="0" rotWithShape="0">
                  <a:blip r:embed="rId2"/>
                  <a:srcRect/>
                  <a:tile tx="0" ty="0" sx="100000" sy="100000" flip="none" algn="tl"/>
                </a:blipFill>
                <a:ln w="9525" cmpd="sng">
                  <a:solidFill>
                    <a:srgbClr val="3333FF"/>
                  </a:solidFill>
                  <a:round/>
                  <a:headEnd/>
                  <a:tailEnd/>
                </a:ln>
              </p:spPr>
              <p:txBody>
                <a:bodyPr/>
                <a:lstStyle/>
                <a:p>
                  <a:endParaRPr lang="zh-CN" altLang="en-US"/>
                </a:p>
              </p:txBody>
            </p:sp>
            <p:grpSp>
              <p:nvGrpSpPr>
                <p:cNvPr id="18470" name="Group 38"/>
                <p:cNvGrpSpPr>
                  <a:grpSpLocks/>
                </p:cNvGrpSpPr>
                <p:nvPr/>
              </p:nvGrpSpPr>
              <p:grpSpPr bwMode="auto">
                <a:xfrm>
                  <a:off x="5" y="0"/>
                  <a:ext cx="438" cy="505"/>
                  <a:chOff x="0" y="0"/>
                  <a:chExt cx="438" cy="505"/>
                </a:xfrm>
              </p:grpSpPr>
              <p:sp>
                <p:nvSpPr>
                  <p:cNvPr id="18471" name="AutoShape 68"/>
                  <p:cNvSpPr>
                    <a:spLocks/>
                  </p:cNvSpPr>
                  <p:nvPr/>
                </p:nvSpPr>
                <p:spPr bwMode="auto">
                  <a:xfrm flipV="1">
                    <a:off x="0" y="11"/>
                    <a:ext cx="438" cy="451"/>
                  </a:xfrm>
                  <a:custGeom>
                    <a:avLst/>
                    <a:gdLst>
                      <a:gd name="T0" fmla="*/ 0 w 21600"/>
                      <a:gd name="T1" fmla="*/ 0 h 21600"/>
                      <a:gd name="T2" fmla="*/ 8760 w 21600"/>
                      <a:gd name="T3" fmla="*/ 21600 h 21600"/>
                      <a:gd name="T4" fmla="*/ 12840 w 21600"/>
                      <a:gd name="T5" fmla="*/ 21600 h 21600"/>
                      <a:gd name="T6" fmla="*/ 21600 w 21600"/>
                      <a:gd name="T7" fmla="*/ 0 h 21600"/>
                      <a:gd name="T8" fmla="*/ 6164 w 21600"/>
                      <a:gd name="T9" fmla="*/ 6178 h 21600"/>
                      <a:gd name="T10" fmla="*/ 15436 w 21600"/>
                      <a:gd name="T11" fmla="*/ 15422 h 21600"/>
                    </a:gdLst>
                    <a:ahLst/>
                    <a:cxnLst>
                      <a:cxn ang="0">
                        <a:pos x="T0" y="T1"/>
                      </a:cxn>
                      <a:cxn ang="0">
                        <a:pos x="T2" y="T3"/>
                      </a:cxn>
                      <a:cxn ang="0">
                        <a:pos x="T4" y="T5"/>
                      </a:cxn>
                      <a:cxn ang="0">
                        <a:pos x="T6" y="T7"/>
                      </a:cxn>
                    </a:cxnLst>
                    <a:rect l="T8" t="T9" r="T10" b="T11"/>
                    <a:pathLst>
                      <a:path w="21600" h="21600">
                        <a:moveTo>
                          <a:pt x="0" y="0"/>
                        </a:moveTo>
                        <a:lnTo>
                          <a:pt x="8760" y="21600"/>
                        </a:lnTo>
                        <a:lnTo>
                          <a:pt x="12840" y="21600"/>
                        </a:lnTo>
                        <a:lnTo>
                          <a:pt x="21600" y="0"/>
                        </a:lnTo>
                        <a:close/>
                      </a:path>
                    </a:pathLst>
                  </a:custGeom>
                  <a:solidFill>
                    <a:srgbClr val="FFFFFF"/>
                  </a:solidFill>
                  <a:ln w="9525" cmpd="sng">
                    <a:solidFill>
                      <a:srgbClr val="3333FF"/>
                    </a:solidFill>
                    <a:round/>
                    <a:headEnd/>
                    <a:tailEnd/>
                  </a:ln>
                </p:spPr>
                <p:txBody>
                  <a:bodyPr/>
                  <a:lstStyle/>
                  <a:p>
                    <a:endParaRPr lang="zh-CN" altLang="en-US"/>
                  </a:p>
                </p:txBody>
              </p:sp>
              <p:sp>
                <p:nvSpPr>
                  <p:cNvPr id="18472" name="AutoShape 69" descr="横虚线"/>
                  <p:cNvSpPr>
                    <a:spLocks/>
                  </p:cNvSpPr>
                  <p:nvPr/>
                </p:nvSpPr>
                <p:spPr bwMode="auto">
                  <a:xfrm flipV="1">
                    <a:off x="5" y="227"/>
                    <a:ext cx="428" cy="278"/>
                  </a:xfrm>
                  <a:custGeom>
                    <a:avLst/>
                    <a:gdLst>
                      <a:gd name="T0" fmla="*/ 0 w 21600"/>
                      <a:gd name="T1" fmla="*/ 0 h 21600"/>
                      <a:gd name="T2" fmla="*/ 4945 w 21600"/>
                      <a:gd name="T3" fmla="*/ 21600 h 21600"/>
                      <a:gd name="T4" fmla="*/ 16655 w 21600"/>
                      <a:gd name="T5" fmla="*/ 21600 h 21600"/>
                      <a:gd name="T6" fmla="*/ 21600 w 21600"/>
                      <a:gd name="T7" fmla="*/ 0 h 21600"/>
                      <a:gd name="T8" fmla="*/ 4290 w 21600"/>
                      <a:gd name="T9" fmla="*/ 4273 h 21600"/>
                      <a:gd name="T10" fmla="*/ 17310 w 21600"/>
                      <a:gd name="T11" fmla="*/ 17327 h 21600"/>
                    </a:gdLst>
                    <a:ahLst/>
                    <a:cxnLst>
                      <a:cxn ang="0">
                        <a:pos x="T0" y="T1"/>
                      </a:cxn>
                      <a:cxn ang="0">
                        <a:pos x="T2" y="T3"/>
                      </a:cxn>
                      <a:cxn ang="0">
                        <a:pos x="T4" y="T5"/>
                      </a:cxn>
                      <a:cxn ang="0">
                        <a:pos x="T6" y="T7"/>
                      </a:cxn>
                    </a:cxnLst>
                    <a:rect l="T8" t="T9" r="T10" b="T11"/>
                    <a:pathLst>
                      <a:path w="21600" h="21600">
                        <a:moveTo>
                          <a:pt x="0" y="0"/>
                        </a:moveTo>
                        <a:lnTo>
                          <a:pt x="4945" y="21600"/>
                        </a:lnTo>
                        <a:lnTo>
                          <a:pt x="16655" y="21600"/>
                        </a:lnTo>
                        <a:lnTo>
                          <a:pt x="21600" y="0"/>
                        </a:lnTo>
                        <a:close/>
                      </a:path>
                    </a:pathLst>
                  </a:custGeom>
                  <a:blipFill dpi="0" rotWithShape="0">
                    <a:blip r:embed="rId4"/>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73" name="AutoShape 70"/>
                  <p:cNvSpPr>
                    <a:spLocks noChangeArrowheads="1"/>
                  </p:cNvSpPr>
                  <p:nvPr/>
                </p:nvSpPr>
                <p:spPr bwMode="auto">
                  <a:xfrm>
                    <a:off x="146" y="0"/>
                    <a:ext cx="141" cy="32"/>
                  </a:xfrm>
                  <a:prstGeom prst="roundRect">
                    <a:avLst>
                      <a:gd name="adj" fmla="val 50000"/>
                    </a:avLst>
                  </a:prstGeom>
                  <a:solidFill>
                    <a:srgbClr val="FFFFFF"/>
                  </a:solidFill>
                  <a:ln w="9525" cmpd="sng">
                    <a:solidFill>
                      <a:srgbClr val="3333FF"/>
                    </a:solidFill>
                    <a:round/>
                    <a:headEnd/>
                    <a:tailEnd/>
                  </a:ln>
                </p:spPr>
                <p:txBody>
                  <a:bodyPr/>
                  <a:lstStyle/>
                  <a:p>
                    <a:endParaRPr lang="zh-CN" altLang="en-US"/>
                  </a:p>
                </p:txBody>
              </p:sp>
            </p:grpSp>
          </p:grpSp>
          <p:grpSp>
            <p:nvGrpSpPr>
              <p:cNvPr id="18474" name="Group 42"/>
              <p:cNvGrpSpPr>
                <a:grpSpLocks/>
              </p:cNvGrpSpPr>
              <p:nvPr/>
            </p:nvGrpSpPr>
            <p:grpSpPr bwMode="auto">
              <a:xfrm>
                <a:off x="797" y="968"/>
                <a:ext cx="99" cy="166"/>
                <a:chOff x="0" y="0"/>
                <a:chExt cx="360" cy="480"/>
              </a:xfrm>
            </p:grpSpPr>
            <p:grpSp>
              <p:nvGrpSpPr>
                <p:cNvPr id="18475" name="Group 43"/>
                <p:cNvGrpSpPr>
                  <a:grpSpLocks/>
                </p:cNvGrpSpPr>
                <p:nvPr/>
              </p:nvGrpSpPr>
              <p:grpSpPr bwMode="auto">
                <a:xfrm>
                  <a:off x="0" y="0"/>
                  <a:ext cx="354" cy="474"/>
                  <a:chOff x="0" y="0"/>
                  <a:chExt cx="326" cy="453"/>
                </a:xfrm>
              </p:grpSpPr>
              <p:sp>
                <p:nvSpPr>
                  <p:cNvPr id="18476" name="AutoShape 73"/>
                  <p:cNvSpPr>
                    <a:spLocks noChangeArrowheads="1"/>
                  </p:cNvSpPr>
                  <p:nvPr/>
                </p:nvSpPr>
                <p:spPr bwMode="auto">
                  <a:xfrm rot="16200000">
                    <a:off x="-47" y="51"/>
                    <a:ext cx="424" cy="315"/>
                  </a:xfrm>
                  <a:prstGeom prst="flowChartDelay">
                    <a:avLst/>
                  </a:prstGeom>
                  <a:gradFill rotWithShape="0">
                    <a:gsLst>
                      <a:gs pos="0">
                        <a:srgbClr val="FFFFFF"/>
                      </a:gs>
                      <a:gs pos="100000">
                        <a:srgbClr val="DDDDDD"/>
                      </a:gs>
                    </a:gsLst>
                    <a:lin ang="0" scaled="1"/>
                  </a:gradFill>
                  <a:ln w="3175" cmpd="sng">
                    <a:solidFill>
                      <a:srgbClr val="000000"/>
                    </a:solidFill>
                    <a:miter lim="800000"/>
                    <a:headEnd/>
                    <a:tailEnd/>
                  </a:ln>
                </p:spPr>
                <p:txBody>
                  <a:bodyPr/>
                  <a:lstStyle/>
                  <a:p>
                    <a:endParaRPr lang="zh-CN" altLang="en-US"/>
                  </a:p>
                </p:txBody>
              </p:sp>
              <p:sp>
                <p:nvSpPr>
                  <p:cNvPr id="18477" name="Oval 74"/>
                  <p:cNvSpPr>
                    <a:spLocks noChangeArrowheads="1"/>
                  </p:cNvSpPr>
                  <p:nvPr/>
                </p:nvSpPr>
                <p:spPr bwMode="auto">
                  <a:xfrm rot="16200000">
                    <a:off x="120" y="247"/>
                    <a:ext cx="86" cy="326"/>
                  </a:xfrm>
                  <a:prstGeom prst="ellipse">
                    <a:avLst/>
                  </a:prstGeom>
                  <a:gradFill rotWithShape="0">
                    <a:gsLst>
                      <a:gs pos="0">
                        <a:srgbClr val="FFFFFF"/>
                      </a:gs>
                      <a:gs pos="100000">
                        <a:srgbClr val="DDDDDD"/>
                      </a:gs>
                    </a:gsLst>
                    <a:lin ang="0" scaled="1"/>
                  </a:gradFill>
                  <a:ln w="3175" cmpd="sng">
                    <a:solidFill>
                      <a:srgbClr val="000000"/>
                    </a:solidFill>
                    <a:prstDash val="dash"/>
                    <a:round/>
                    <a:headEnd/>
                    <a:tailEnd/>
                  </a:ln>
                </p:spPr>
                <p:txBody>
                  <a:bodyPr/>
                  <a:lstStyle/>
                  <a:p>
                    <a:endParaRPr lang="zh-CN" altLang="en-US"/>
                  </a:p>
                </p:txBody>
              </p:sp>
            </p:grpSp>
            <p:sp>
              <p:nvSpPr>
                <p:cNvPr id="18478" name="Arc 75"/>
                <p:cNvSpPr>
                  <a:spLocks/>
                </p:cNvSpPr>
                <p:nvPr/>
              </p:nvSpPr>
              <p:spPr bwMode="auto">
                <a:xfrm rot="5400000">
                  <a:off x="155" y="276"/>
                  <a:ext cx="51" cy="352"/>
                </a:xfrm>
                <a:custGeom>
                  <a:avLst/>
                  <a:gdLst>
                    <a:gd name="T0" fmla="*/ -1 w 21600"/>
                    <a:gd name="T1" fmla="*/ 0 h 43200"/>
                    <a:gd name="T2" fmla="*/ 21600 w 21600"/>
                    <a:gd name="T3" fmla="*/ 21600 h 43200"/>
                    <a:gd name="T4" fmla="*/ 71 w 21600"/>
                    <a:gd name="T5" fmla="*/ 43199 h 43200"/>
                    <a:gd name="T6" fmla="*/ -1 w 21600"/>
                    <a:gd name="T7" fmla="*/ 0 h 43200"/>
                    <a:gd name="T8" fmla="*/ 21600 w 21600"/>
                    <a:gd name="T9" fmla="*/ 21600 h 43200"/>
                    <a:gd name="T10" fmla="*/ 71 w 21600"/>
                    <a:gd name="T11" fmla="*/ 43199 h 43200"/>
                    <a:gd name="T12" fmla="*/ 0 w 21600"/>
                    <a:gd name="T13" fmla="*/ 21600 h 43200"/>
                    <a:gd name="T14" fmla="*/ 0 w 21600"/>
                    <a:gd name="T15" fmla="*/ 0 h 43200"/>
                    <a:gd name="T16" fmla="*/ 21600 w 21600"/>
                    <a:gd name="T17" fmla="*/ 43200 h 43200"/>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43200" fill="none" extrusionOk="0">
                      <a:moveTo>
                        <a:pt x="-1" y="0"/>
                      </a:moveTo>
                      <a:cubicBezTo>
                        <a:pt x="11929" y="0"/>
                        <a:pt x="21600" y="9670"/>
                        <a:pt x="21600" y="21600"/>
                      </a:cubicBezTo>
                      <a:cubicBezTo>
                        <a:pt x="21600" y="33501"/>
                        <a:pt x="11973" y="43160"/>
                        <a:pt x="71" y="43199"/>
                      </a:cubicBezTo>
                    </a:path>
                    <a:path w="21600" h="43200" stroke="0" extrusionOk="0">
                      <a:moveTo>
                        <a:pt x="-1" y="0"/>
                      </a:moveTo>
                      <a:cubicBezTo>
                        <a:pt x="11929" y="0"/>
                        <a:pt x="21600" y="9670"/>
                        <a:pt x="21600" y="21600"/>
                      </a:cubicBezTo>
                      <a:cubicBezTo>
                        <a:pt x="21600" y="33501"/>
                        <a:pt x="11973" y="43160"/>
                        <a:pt x="71" y="43199"/>
                      </a:cubicBezTo>
                      <a:lnTo>
                        <a:pt x="0" y="21600"/>
                      </a:lnTo>
                      <a:close/>
                    </a:path>
                  </a:pathLst>
                </a:custGeom>
                <a:noFill/>
                <a:ln w="9525" cmpd="sng">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8479" name="Group 47"/>
            <p:cNvGrpSpPr>
              <a:grpSpLocks/>
            </p:cNvGrpSpPr>
            <p:nvPr/>
          </p:nvGrpSpPr>
          <p:grpSpPr bwMode="auto">
            <a:xfrm>
              <a:off x="0" y="172"/>
              <a:ext cx="895" cy="423"/>
              <a:chOff x="0" y="0"/>
              <a:chExt cx="895" cy="423"/>
            </a:xfrm>
          </p:grpSpPr>
          <p:grpSp>
            <p:nvGrpSpPr>
              <p:cNvPr id="18480" name="Group 48"/>
              <p:cNvGrpSpPr>
                <a:grpSpLocks/>
              </p:cNvGrpSpPr>
              <p:nvPr/>
            </p:nvGrpSpPr>
            <p:grpSpPr bwMode="auto">
              <a:xfrm>
                <a:off x="0" y="0"/>
                <a:ext cx="635" cy="423"/>
                <a:chOff x="0" y="0"/>
                <a:chExt cx="635" cy="423"/>
              </a:xfrm>
            </p:grpSpPr>
            <p:sp>
              <p:nvSpPr>
                <p:cNvPr id="18481" name="Text Box 78"/>
                <p:cNvSpPr txBox="1">
                  <a:spLocks noChangeArrowheads="1"/>
                </p:cNvSpPr>
                <p:nvPr/>
              </p:nvSpPr>
              <p:spPr bwMode="auto">
                <a:xfrm>
                  <a:off x="23" y="156"/>
                  <a:ext cx="612"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2400">
                      <a:solidFill>
                        <a:srgbClr val="CC3300"/>
                      </a:solidFill>
                      <a:latin typeface="长城特圆体" pitchFamily="1" charset="-122"/>
                      <a:ea typeface="长城特圆体" pitchFamily="1" charset="-122"/>
                    </a:rPr>
                    <a:t>琼 脂</a:t>
                  </a:r>
                </a:p>
              </p:txBody>
            </p:sp>
            <p:sp>
              <p:nvSpPr>
                <p:cNvPr id="18482" name="Text Box 79"/>
                <p:cNvSpPr txBox="1">
                  <a:spLocks noChangeArrowheads="1"/>
                </p:cNvSpPr>
                <p:nvPr/>
              </p:nvSpPr>
              <p:spPr bwMode="auto">
                <a:xfrm>
                  <a:off x="0" y="0"/>
                  <a:ext cx="600"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2400">
                      <a:solidFill>
                        <a:srgbClr val="CC3300"/>
                      </a:solidFill>
                      <a:latin typeface="长城特圆体" pitchFamily="1" charset="-122"/>
                      <a:ea typeface="长城特圆体" pitchFamily="1" charset="-122"/>
                    </a:rPr>
                    <a:t>牛肉汁</a:t>
                  </a:r>
                </a:p>
              </p:txBody>
            </p:sp>
          </p:grpSp>
          <p:sp>
            <p:nvSpPr>
              <p:cNvPr id="18483" name="Line 80"/>
              <p:cNvSpPr>
                <a:spLocks noChangeShapeType="1"/>
              </p:cNvSpPr>
              <p:nvPr/>
            </p:nvSpPr>
            <p:spPr bwMode="auto">
              <a:xfrm>
                <a:off x="474" y="304"/>
                <a:ext cx="416" cy="0"/>
              </a:xfrm>
              <a:prstGeom prst="line">
                <a:avLst/>
              </a:prstGeom>
              <a:noFill/>
              <a:ln w="28575" cmpd="sng">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84" name="Line 81"/>
              <p:cNvSpPr>
                <a:spLocks noChangeShapeType="1"/>
              </p:cNvSpPr>
              <p:nvPr/>
            </p:nvSpPr>
            <p:spPr bwMode="auto">
              <a:xfrm flipV="1">
                <a:off x="486" y="158"/>
                <a:ext cx="409" cy="0"/>
              </a:xfrm>
              <a:prstGeom prst="line">
                <a:avLst/>
              </a:prstGeom>
              <a:noFill/>
              <a:ln w="28575" cmpd="sng">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18485" name="Line 87"/>
          <p:cNvSpPr>
            <a:spLocks noChangeShapeType="1"/>
          </p:cNvSpPr>
          <p:nvPr/>
        </p:nvSpPr>
        <p:spPr bwMode="auto">
          <a:xfrm>
            <a:off x="6372225" y="5359400"/>
            <a:ext cx="828675" cy="1588"/>
          </a:xfrm>
          <a:prstGeom prst="line">
            <a:avLst/>
          </a:prstGeom>
          <a:noFill/>
          <a:ln w="38100" cmpd="sng">
            <a:solidFill>
              <a:schemeClr val="tx1"/>
            </a:solidFill>
            <a:round/>
            <a:headEnd/>
            <a:tailEnd type="arrow" w="sm" len="med"/>
          </a:ln>
          <a:extLst>
            <a:ext uri="{909E8E84-426E-40DD-AFC4-6F175D3DCCD1}">
              <a14:hiddenFill xmlns:a14="http://schemas.microsoft.com/office/drawing/2010/main">
                <a:noFill/>
              </a14:hiddenFill>
            </a:ext>
          </a:extLst>
        </p:spPr>
        <p:txBody>
          <a:bodyPr/>
          <a:lstStyle/>
          <a:p>
            <a:endParaRPr lang="zh-CN" altLang="en-US"/>
          </a:p>
        </p:txBody>
      </p:sp>
      <p:grpSp>
        <p:nvGrpSpPr>
          <p:cNvPr id="18486" name="Group 54"/>
          <p:cNvGrpSpPr>
            <a:grpSpLocks/>
          </p:cNvGrpSpPr>
          <p:nvPr/>
        </p:nvGrpSpPr>
        <p:grpSpPr bwMode="auto">
          <a:xfrm>
            <a:off x="3779838" y="4149725"/>
            <a:ext cx="2667000" cy="1743075"/>
            <a:chOff x="0" y="0"/>
            <a:chExt cx="1609" cy="840"/>
          </a:xfrm>
        </p:grpSpPr>
        <p:grpSp>
          <p:nvGrpSpPr>
            <p:cNvPr id="18487" name="Group 55"/>
            <p:cNvGrpSpPr>
              <a:grpSpLocks/>
            </p:cNvGrpSpPr>
            <p:nvPr/>
          </p:nvGrpSpPr>
          <p:grpSpPr bwMode="auto">
            <a:xfrm>
              <a:off x="702" y="408"/>
              <a:ext cx="907" cy="432"/>
              <a:chOff x="0" y="0"/>
              <a:chExt cx="907" cy="432"/>
            </a:xfrm>
          </p:grpSpPr>
          <p:grpSp>
            <p:nvGrpSpPr>
              <p:cNvPr id="18488" name="Group 56"/>
              <p:cNvGrpSpPr>
                <a:grpSpLocks/>
              </p:cNvGrpSpPr>
              <p:nvPr/>
            </p:nvGrpSpPr>
            <p:grpSpPr bwMode="auto">
              <a:xfrm>
                <a:off x="0" y="0"/>
                <a:ext cx="680" cy="273"/>
                <a:chOff x="0" y="0"/>
                <a:chExt cx="890" cy="360"/>
              </a:xfrm>
            </p:grpSpPr>
            <p:sp>
              <p:nvSpPr>
                <p:cNvPr id="18489" name="AutoShape 98"/>
                <p:cNvSpPr>
                  <a:spLocks noChangeArrowheads="1"/>
                </p:cNvSpPr>
                <p:nvPr/>
              </p:nvSpPr>
              <p:spPr bwMode="auto">
                <a:xfrm>
                  <a:off x="0" y="0"/>
                  <a:ext cx="890" cy="360"/>
                </a:xfrm>
                <a:prstGeom prst="can">
                  <a:avLst>
                    <a:gd name="adj" fmla="val 50000"/>
                  </a:avLst>
                </a:prstGeom>
                <a:noFill/>
                <a:ln w="952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90" name="Arc 99"/>
                <p:cNvSpPr>
                  <a:spLocks/>
                </p:cNvSpPr>
                <p:nvPr/>
              </p:nvSpPr>
              <p:spPr bwMode="auto">
                <a:xfrm rot="16200000">
                  <a:off x="430" y="-172"/>
                  <a:ext cx="48" cy="872"/>
                </a:xfrm>
                <a:custGeom>
                  <a:avLst/>
                  <a:gdLst>
                    <a:gd name="T0" fmla="*/ -1 w 21600"/>
                    <a:gd name="T1" fmla="*/ 0 h 43164"/>
                    <a:gd name="T2" fmla="*/ 21600 w 21600"/>
                    <a:gd name="T3" fmla="*/ 21600 h 43164"/>
                    <a:gd name="T4" fmla="*/ 1247 w 21600"/>
                    <a:gd name="T5" fmla="*/ 43163 h 43164"/>
                    <a:gd name="T6" fmla="*/ -1 w 21600"/>
                    <a:gd name="T7" fmla="*/ 0 h 43164"/>
                    <a:gd name="T8" fmla="*/ 21600 w 21600"/>
                    <a:gd name="T9" fmla="*/ 21600 h 43164"/>
                    <a:gd name="T10" fmla="*/ 1247 w 21600"/>
                    <a:gd name="T11" fmla="*/ 43163 h 43164"/>
                    <a:gd name="T12" fmla="*/ 0 w 21600"/>
                    <a:gd name="T13" fmla="*/ 21600 h 43164"/>
                    <a:gd name="T14" fmla="*/ 0 w 21600"/>
                    <a:gd name="T15" fmla="*/ 0 h 43164"/>
                    <a:gd name="T16" fmla="*/ 21600 w 21600"/>
                    <a:gd name="T17" fmla="*/ 43164 h 43164"/>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43164" fill="none" extrusionOk="0">
                      <a:moveTo>
                        <a:pt x="-1" y="0"/>
                      </a:moveTo>
                      <a:cubicBezTo>
                        <a:pt x="11929" y="0"/>
                        <a:pt x="21600" y="9670"/>
                        <a:pt x="21600" y="21600"/>
                      </a:cubicBezTo>
                      <a:cubicBezTo>
                        <a:pt x="21600" y="33044"/>
                        <a:pt x="12673" y="42502"/>
                        <a:pt x="1247" y="43163"/>
                      </a:cubicBezTo>
                    </a:path>
                    <a:path w="21600" h="43164" stroke="0" extrusionOk="0">
                      <a:moveTo>
                        <a:pt x="-1" y="0"/>
                      </a:moveTo>
                      <a:cubicBezTo>
                        <a:pt x="11929" y="0"/>
                        <a:pt x="21600" y="9670"/>
                        <a:pt x="21600" y="21600"/>
                      </a:cubicBezTo>
                      <a:cubicBezTo>
                        <a:pt x="21600" y="33044"/>
                        <a:pt x="12673" y="42502"/>
                        <a:pt x="1247" y="43163"/>
                      </a:cubicBezTo>
                      <a:lnTo>
                        <a:pt x="0" y="21600"/>
                      </a:lnTo>
                      <a:close/>
                    </a:path>
                  </a:pathLst>
                </a:custGeom>
                <a:noFill/>
                <a:ln w="9525" cmpd="sng">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18491" name="Text Box 100"/>
              <p:cNvSpPr txBox="1">
                <a:spLocks noChangeArrowheads="1"/>
              </p:cNvSpPr>
              <p:nvPr/>
            </p:nvSpPr>
            <p:spPr bwMode="auto">
              <a:xfrm>
                <a:off x="90" y="241"/>
                <a:ext cx="817"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a:latin typeface="长城特圆体" pitchFamily="1" charset="-122"/>
                    <a:ea typeface="长城特圆体" pitchFamily="1" charset="-122"/>
                  </a:rPr>
                  <a:t>培养皿</a:t>
                </a:r>
              </a:p>
            </p:txBody>
          </p:sp>
        </p:grpSp>
        <p:grpSp>
          <p:nvGrpSpPr>
            <p:cNvPr id="18492" name="Group 60"/>
            <p:cNvGrpSpPr>
              <a:grpSpLocks/>
            </p:cNvGrpSpPr>
            <p:nvPr/>
          </p:nvGrpSpPr>
          <p:grpSpPr bwMode="auto">
            <a:xfrm>
              <a:off x="675" y="207"/>
              <a:ext cx="435" cy="316"/>
              <a:chOff x="0" y="0"/>
              <a:chExt cx="530" cy="318"/>
            </a:xfrm>
          </p:grpSpPr>
          <p:sp>
            <p:nvSpPr>
              <p:cNvPr id="18493" name="Arc 102"/>
              <p:cNvSpPr>
                <a:spLocks/>
              </p:cNvSpPr>
              <p:nvPr/>
            </p:nvSpPr>
            <p:spPr bwMode="auto">
              <a:xfrm>
                <a:off x="0" y="0"/>
                <a:ext cx="440" cy="240"/>
              </a:xfrm>
              <a:custGeom>
                <a:avLst/>
                <a:gdLst>
                  <a:gd name="T0" fmla="*/ -1 w 21600"/>
                  <a:gd name="T1" fmla="*/ 0 h 21600"/>
                  <a:gd name="T2" fmla="*/ 21600 w 21600"/>
                  <a:gd name="T3" fmla="*/ 21600 h 21600"/>
                  <a:gd name="T4" fmla="*/ -1 w 21600"/>
                  <a:gd name="T5" fmla="*/ 0 h 21600"/>
                  <a:gd name="T6" fmla="*/ 21600 w 21600"/>
                  <a:gd name="T7" fmla="*/ 21600 h 21600"/>
                  <a:gd name="T8" fmla="*/ 0 w 21600"/>
                  <a:gd name="T9" fmla="*/ 21600 h 21600"/>
                  <a:gd name="T10" fmla="*/ 0 w 21600"/>
                  <a:gd name="T11" fmla="*/ 0 h 21600"/>
                  <a:gd name="T12" fmla="*/ 21600 w 21600"/>
                  <a:gd name="T13" fmla="*/ 21600 h 21600"/>
                </a:gdLst>
                <a:ahLst/>
                <a:cxnLst>
                  <a:cxn ang="0">
                    <a:pos x="T0" y="T1"/>
                  </a:cxn>
                  <a:cxn ang="0">
                    <a:pos x="T2" y="T3"/>
                  </a:cxn>
                  <a:cxn ang="0">
                    <a:pos x="T4" y="T5"/>
                  </a:cxn>
                  <a:cxn ang="0">
                    <a:pos x="T6" y="T7"/>
                  </a:cxn>
                  <a:cxn ang="0">
                    <a:pos x="T8" y="T9"/>
                  </a:cxn>
                </a:cxnLst>
                <a:rect l="T10" t="T11" r="T12" b="T13"/>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cmpd="sng">
                <a:solidFill>
                  <a:schemeClr va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94" name="Line 103"/>
              <p:cNvSpPr>
                <a:spLocks noChangeShapeType="1"/>
              </p:cNvSpPr>
              <p:nvPr/>
            </p:nvSpPr>
            <p:spPr bwMode="auto">
              <a:xfrm>
                <a:off x="420" y="168"/>
                <a:ext cx="110" cy="150"/>
              </a:xfrm>
              <a:prstGeom prst="line">
                <a:avLst/>
              </a:prstGeom>
              <a:noFill/>
              <a:ln w="38100" cmpd="sng">
                <a:solidFill>
                  <a:schemeClr val="hlink"/>
                </a:solidFill>
                <a:prstDash val="sysDot"/>
                <a:round/>
                <a:headEnd/>
                <a:tailEnd type="stealth" w="sm"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18495" name="Group 63"/>
            <p:cNvGrpSpPr>
              <a:grpSpLocks/>
            </p:cNvGrpSpPr>
            <p:nvPr/>
          </p:nvGrpSpPr>
          <p:grpSpPr bwMode="auto">
            <a:xfrm>
              <a:off x="0" y="0"/>
              <a:ext cx="648" cy="595"/>
              <a:chOff x="0" y="0"/>
              <a:chExt cx="648" cy="595"/>
            </a:xfrm>
          </p:grpSpPr>
          <p:grpSp>
            <p:nvGrpSpPr>
              <p:cNvPr id="18496" name="Group 64"/>
              <p:cNvGrpSpPr>
                <a:grpSpLocks/>
              </p:cNvGrpSpPr>
              <p:nvPr/>
            </p:nvGrpSpPr>
            <p:grpSpPr bwMode="auto">
              <a:xfrm>
                <a:off x="0" y="0"/>
                <a:ext cx="648" cy="548"/>
                <a:chOff x="0" y="0"/>
                <a:chExt cx="648" cy="548"/>
              </a:xfrm>
            </p:grpSpPr>
            <p:grpSp>
              <p:nvGrpSpPr>
                <p:cNvPr id="18497" name="Group 65"/>
                <p:cNvGrpSpPr>
                  <a:grpSpLocks/>
                </p:cNvGrpSpPr>
                <p:nvPr/>
              </p:nvGrpSpPr>
              <p:grpSpPr bwMode="auto">
                <a:xfrm>
                  <a:off x="3" y="0"/>
                  <a:ext cx="632" cy="548"/>
                  <a:chOff x="0" y="0"/>
                  <a:chExt cx="626" cy="547"/>
                </a:xfrm>
              </p:grpSpPr>
              <p:sp>
                <p:nvSpPr>
                  <p:cNvPr id="18498" name="AutoShape 107"/>
                  <p:cNvSpPr>
                    <a:spLocks/>
                  </p:cNvSpPr>
                  <p:nvPr/>
                </p:nvSpPr>
                <p:spPr bwMode="auto">
                  <a:xfrm rot="4791841" flipV="1">
                    <a:off x="105" y="-17"/>
                    <a:ext cx="501" cy="535"/>
                  </a:xfrm>
                  <a:custGeom>
                    <a:avLst/>
                    <a:gdLst>
                      <a:gd name="T0" fmla="*/ 0 w 21600"/>
                      <a:gd name="T1" fmla="*/ 0 h 21600"/>
                      <a:gd name="T2" fmla="*/ 8760 w 21600"/>
                      <a:gd name="T3" fmla="*/ 21600 h 21600"/>
                      <a:gd name="T4" fmla="*/ 12840 w 21600"/>
                      <a:gd name="T5" fmla="*/ 21600 h 21600"/>
                      <a:gd name="T6" fmla="*/ 21600 w 21600"/>
                      <a:gd name="T7" fmla="*/ 0 h 21600"/>
                      <a:gd name="T8" fmla="*/ 6165 w 21600"/>
                      <a:gd name="T9" fmla="*/ 6177 h 21600"/>
                      <a:gd name="T10" fmla="*/ 15435 w 21600"/>
                      <a:gd name="T11" fmla="*/ 15423 h 21600"/>
                    </a:gdLst>
                    <a:ahLst/>
                    <a:cxnLst>
                      <a:cxn ang="0">
                        <a:pos x="T0" y="T1"/>
                      </a:cxn>
                      <a:cxn ang="0">
                        <a:pos x="T2" y="T3"/>
                      </a:cxn>
                      <a:cxn ang="0">
                        <a:pos x="T4" y="T5"/>
                      </a:cxn>
                      <a:cxn ang="0">
                        <a:pos x="T6" y="T7"/>
                      </a:cxn>
                    </a:cxnLst>
                    <a:rect l="T8" t="T9" r="T10" b="T11"/>
                    <a:pathLst>
                      <a:path w="21600" h="21600">
                        <a:moveTo>
                          <a:pt x="0" y="0"/>
                        </a:moveTo>
                        <a:lnTo>
                          <a:pt x="8760" y="21600"/>
                        </a:lnTo>
                        <a:lnTo>
                          <a:pt x="12840" y="21600"/>
                        </a:lnTo>
                        <a:lnTo>
                          <a:pt x="21600" y="0"/>
                        </a:lnTo>
                        <a:close/>
                      </a:path>
                    </a:pathLst>
                  </a:custGeom>
                  <a:noFill/>
                  <a:ln w="9525" cmpd="sng">
                    <a:solidFill>
                      <a:srgbClr val="3333FF"/>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99" name="AutoShape 108" descr="横虚线"/>
                  <p:cNvSpPr>
                    <a:spLocks noChangeArrowheads="1"/>
                  </p:cNvSpPr>
                  <p:nvPr/>
                </p:nvSpPr>
                <p:spPr bwMode="auto">
                  <a:xfrm rot="4791841">
                    <a:off x="-186" y="231"/>
                    <a:ext cx="499" cy="128"/>
                  </a:xfrm>
                  <a:prstGeom prst="roundRect">
                    <a:avLst>
                      <a:gd name="adj" fmla="val 50000"/>
                    </a:avLst>
                  </a:prstGeom>
                  <a:noFill/>
                  <a:ln w="9525" cmpd="sng">
                    <a:solidFill>
                      <a:srgbClr val="3333FF"/>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500" name="Rectangle 109"/>
                  <p:cNvSpPr>
                    <a:spLocks noChangeArrowheads="1"/>
                  </p:cNvSpPr>
                  <p:nvPr/>
                </p:nvSpPr>
                <p:spPr bwMode="auto">
                  <a:xfrm rot="21140262">
                    <a:off x="65" y="71"/>
                    <a:ext cx="112" cy="401"/>
                  </a:xfrm>
                  <a:prstGeom prst="rect">
                    <a:avLst/>
                  </a:prstGeom>
                  <a:solidFill>
                    <a:schemeClr val="bg1"/>
                  </a:solidFill>
                  <a:ln w="9525" cmpd="sng">
                    <a:solidFill>
                      <a:schemeClr val="bg1"/>
                    </a:solidFill>
                    <a:miter lim="800000"/>
                    <a:headEnd/>
                    <a:tailEnd/>
                  </a:ln>
                </p:spPr>
                <p:txBody>
                  <a:bodyPr wrap="none" anchor="ctr"/>
                  <a:lstStyle/>
                  <a:p>
                    <a:endParaRPr lang="zh-CN" altLang="en-US"/>
                  </a:p>
                </p:txBody>
              </p:sp>
            </p:grpSp>
            <p:sp>
              <p:nvSpPr>
                <p:cNvPr id="18501" name="AutoShape 110"/>
                <p:cNvSpPr>
                  <a:spLocks noChangeArrowheads="1"/>
                </p:cNvSpPr>
                <p:nvPr/>
              </p:nvSpPr>
              <p:spPr bwMode="auto">
                <a:xfrm rot="4791841">
                  <a:off x="535" y="173"/>
                  <a:ext cx="175" cy="44"/>
                </a:xfrm>
                <a:prstGeom prst="roundRect">
                  <a:avLst>
                    <a:gd name="adj" fmla="val 50000"/>
                  </a:avLst>
                </a:prstGeom>
                <a:solidFill>
                  <a:srgbClr val="FFFFFF"/>
                </a:solidFill>
                <a:ln w="9525" cmpd="sng">
                  <a:solidFill>
                    <a:srgbClr val="3333FF"/>
                  </a:solidFill>
                  <a:round/>
                  <a:headEnd/>
                  <a:tailEnd/>
                </a:ln>
              </p:spPr>
              <p:txBody>
                <a:bodyPr/>
                <a:lstStyle/>
                <a:p>
                  <a:endParaRPr lang="zh-CN" altLang="en-US"/>
                </a:p>
              </p:txBody>
            </p:sp>
            <p:grpSp>
              <p:nvGrpSpPr>
                <p:cNvPr id="18502" name="Group 70"/>
                <p:cNvGrpSpPr>
                  <a:grpSpLocks/>
                </p:cNvGrpSpPr>
                <p:nvPr/>
              </p:nvGrpSpPr>
              <p:grpSpPr bwMode="auto">
                <a:xfrm>
                  <a:off x="0" y="221"/>
                  <a:ext cx="635" cy="327"/>
                  <a:chOff x="0" y="0"/>
                  <a:chExt cx="635" cy="327"/>
                </a:xfrm>
              </p:grpSpPr>
              <p:grpSp>
                <p:nvGrpSpPr>
                  <p:cNvPr id="18503" name="Group 71"/>
                  <p:cNvGrpSpPr>
                    <a:grpSpLocks/>
                  </p:cNvGrpSpPr>
                  <p:nvPr/>
                </p:nvGrpSpPr>
                <p:grpSpPr bwMode="auto">
                  <a:xfrm>
                    <a:off x="0" y="0"/>
                    <a:ext cx="635" cy="327"/>
                    <a:chOff x="0" y="0"/>
                    <a:chExt cx="635" cy="327"/>
                  </a:xfrm>
                </p:grpSpPr>
                <p:grpSp>
                  <p:nvGrpSpPr>
                    <p:cNvPr id="18504" name="Group 72"/>
                    <p:cNvGrpSpPr>
                      <a:grpSpLocks/>
                    </p:cNvGrpSpPr>
                    <p:nvPr/>
                  </p:nvGrpSpPr>
                  <p:grpSpPr bwMode="auto">
                    <a:xfrm>
                      <a:off x="0" y="0"/>
                      <a:ext cx="635" cy="327"/>
                      <a:chOff x="0" y="0"/>
                      <a:chExt cx="635" cy="327"/>
                    </a:xfrm>
                  </p:grpSpPr>
                  <p:grpSp>
                    <p:nvGrpSpPr>
                      <p:cNvPr id="18505" name="Group 73"/>
                      <p:cNvGrpSpPr>
                        <a:grpSpLocks/>
                      </p:cNvGrpSpPr>
                      <p:nvPr/>
                    </p:nvGrpSpPr>
                    <p:grpSpPr bwMode="auto">
                      <a:xfrm>
                        <a:off x="0" y="0"/>
                        <a:ext cx="635" cy="327"/>
                        <a:chOff x="0" y="0"/>
                        <a:chExt cx="635" cy="327"/>
                      </a:xfrm>
                    </p:grpSpPr>
                    <p:grpSp>
                      <p:nvGrpSpPr>
                        <p:cNvPr id="18506" name="Group 74"/>
                        <p:cNvGrpSpPr>
                          <a:grpSpLocks/>
                        </p:cNvGrpSpPr>
                        <p:nvPr/>
                      </p:nvGrpSpPr>
                      <p:grpSpPr bwMode="auto">
                        <a:xfrm>
                          <a:off x="0" y="9"/>
                          <a:ext cx="499" cy="318"/>
                          <a:chOff x="0" y="0"/>
                          <a:chExt cx="590" cy="318"/>
                        </a:xfrm>
                      </p:grpSpPr>
                      <p:sp>
                        <p:nvSpPr>
                          <p:cNvPr id="18507" name="AutoShape 116"/>
                          <p:cNvSpPr>
                            <a:spLocks noChangeArrowheads="1"/>
                          </p:cNvSpPr>
                          <p:nvPr/>
                        </p:nvSpPr>
                        <p:spPr bwMode="auto">
                          <a:xfrm rot="325393" flipV="1">
                            <a:off x="0" y="0"/>
                            <a:ext cx="544" cy="318"/>
                          </a:xfrm>
                          <a:prstGeom prst="triangle">
                            <a:avLst>
                              <a:gd name="adj" fmla="val 9931"/>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nvGrpSpPr>
                          <p:cNvPr id="18508" name="Group 76"/>
                          <p:cNvGrpSpPr>
                            <a:grpSpLocks/>
                          </p:cNvGrpSpPr>
                          <p:nvPr/>
                        </p:nvGrpSpPr>
                        <p:grpSpPr bwMode="auto">
                          <a:xfrm>
                            <a:off x="0" y="0"/>
                            <a:ext cx="590" cy="227"/>
                            <a:chOff x="0" y="0"/>
                            <a:chExt cx="830" cy="342"/>
                          </a:xfrm>
                        </p:grpSpPr>
                        <p:sp>
                          <p:nvSpPr>
                            <p:cNvPr id="18509" name="Line 118"/>
                            <p:cNvSpPr>
                              <a:spLocks noChangeShapeType="1"/>
                            </p:cNvSpPr>
                            <p:nvPr/>
                          </p:nvSpPr>
                          <p:spPr bwMode="auto">
                            <a:xfrm>
                              <a:off x="0" y="0"/>
                              <a:ext cx="83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10" name="Line 119"/>
                            <p:cNvSpPr>
                              <a:spLocks noChangeShapeType="1"/>
                            </p:cNvSpPr>
                            <p:nvPr/>
                          </p:nvSpPr>
                          <p:spPr bwMode="auto">
                            <a:xfrm>
                              <a:off x="10" y="114"/>
                              <a:ext cx="74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11" name="Line 120"/>
                            <p:cNvSpPr>
                              <a:spLocks noChangeShapeType="1"/>
                            </p:cNvSpPr>
                            <p:nvPr/>
                          </p:nvSpPr>
                          <p:spPr bwMode="auto">
                            <a:xfrm>
                              <a:off x="60" y="231"/>
                              <a:ext cx="48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12" name="Line 121"/>
                            <p:cNvSpPr>
                              <a:spLocks noChangeShapeType="1"/>
                            </p:cNvSpPr>
                            <p:nvPr/>
                          </p:nvSpPr>
                          <p:spPr bwMode="auto">
                            <a:xfrm>
                              <a:off x="70" y="342"/>
                              <a:ext cx="31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8513" name="Group 81"/>
                          <p:cNvGrpSpPr>
                            <a:grpSpLocks/>
                          </p:cNvGrpSpPr>
                          <p:nvPr/>
                        </p:nvGrpSpPr>
                        <p:grpSpPr bwMode="auto">
                          <a:xfrm>
                            <a:off x="46" y="229"/>
                            <a:ext cx="288" cy="72"/>
                            <a:chOff x="0" y="0"/>
                            <a:chExt cx="830" cy="342"/>
                          </a:xfrm>
                        </p:grpSpPr>
                        <p:sp>
                          <p:nvSpPr>
                            <p:cNvPr id="18514" name="Line 123"/>
                            <p:cNvSpPr>
                              <a:spLocks noChangeShapeType="1"/>
                            </p:cNvSpPr>
                            <p:nvPr/>
                          </p:nvSpPr>
                          <p:spPr bwMode="auto">
                            <a:xfrm>
                              <a:off x="0" y="0"/>
                              <a:ext cx="83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15" name="Line 124"/>
                            <p:cNvSpPr>
                              <a:spLocks noChangeShapeType="1"/>
                            </p:cNvSpPr>
                            <p:nvPr/>
                          </p:nvSpPr>
                          <p:spPr bwMode="auto">
                            <a:xfrm>
                              <a:off x="10" y="114"/>
                              <a:ext cx="74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16" name="Line 125"/>
                            <p:cNvSpPr>
                              <a:spLocks noChangeShapeType="1"/>
                            </p:cNvSpPr>
                            <p:nvPr/>
                          </p:nvSpPr>
                          <p:spPr bwMode="auto">
                            <a:xfrm>
                              <a:off x="60" y="231"/>
                              <a:ext cx="48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17" name="Line 126"/>
                            <p:cNvSpPr>
                              <a:spLocks noChangeShapeType="1"/>
                            </p:cNvSpPr>
                            <p:nvPr/>
                          </p:nvSpPr>
                          <p:spPr bwMode="auto">
                            <a:xfrm>
                              <a:off x="70" y="342"/>
                              <a:ext cx="310"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18518" name="Line 127"/>
                        <p:cNvSpPr>
                          <a:spLocks noChangeShapeType="1"/>
                        </p:cNvSpPr>
                        <p:nvPr/>
                      </p:nvSpPr>
                      <p:spPr bwMode="auto">
                        <a:xfrm>
                          <a:off x="0" y="0"/>
                          <a:ext cx="635"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519" name="Line 128"/>
                      <p:cNvSpPr>
                        <a:spLocks noChangeShapeType="1"/>
                      </p:cNvSpPr>
                      <p:nvPr/>
                    </p:nvSpPr>
                    <p:spPr bwMode="auto">
                      <a:xfrm>
                        <a:off x="166" y="54"/>
                        <a:ext cx="421"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520" name="Line 129"/>
                    <p:cNvSpPr>
                      <a:spLocks noChangeShapeType="1"/>
                    </p:cNvSpPr>
                    <p:nvPr/>
                  </p:nvSpPr>
                  <p:spPr bwMode="auto">
                    <a:xfrm>
                      <a:off x="0" y="121"/>
                      <a:ext cx="473"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521" name="Line 130"/>
                  <p:cNvSpPr>
                    <a:spLocks noChangeShapeType="1"/>
                  </p:cNvSpPr>
                  <p:nvPr/>
                </p:nvSpPr>
                <p:spPr bwMode="auto">
                  <a:xfrm>
                    <a:off x="19" y="190"/>
                    <a:ext cx="344" cy="0"/>
                  </a:xfrm>
                  <a:prstGeom prst="line">
                    <a:avLst/>
                  </a:prstGeom>
                  <a:noFill/>
                  <a:ln w="9525" cmpd="sng">
                    <a:solidFill>
                      <a:srgbClr val="3333FF"/>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18522" name="Freeform 131"/>
              <p:cNvSpPr>
                <a:spLocks/>
              </p:cNvSpPr>
              <p:nvPr/>
            </p:nvSpPr>
            <p:spPr bwMode="auto">
              <a:xfrm>
                <a:off x="0" y="330"/>
                <a:ext cx="136" cy="265"/>
              </a:xfrm>
              <a:custGeom>
                <a:avLst/>
                <a:gdLst>
                  <a:gd name="T0" fmla="*/ 0 w 136"/>
                  <a:gd name="T1" fmla="*/ 0 h 265"/>
                  <a:gd name="T2" fmla="*/ 46 w 136"/>
                  <a:gd name="T3" fmla="*/ 227 h 265"/>
                  <a:gd name="T4" fmla="*/ 136 w 136"/>
                  <a:gd name="T5" fmla="*/ 227 h 265"/>
                  <a:gd name="T6" fmla="*/ 0 w 136"/>
                  <a:gd name="T7" fmla="*/ 0 h 265"/>
                  <a:gd name="T8" fmla="*/ 136 w 136"/>
                  <a:gd name="T9" fmla="*/ 265 h 265"/>
                </a:gdLst>
                <a:ahLst/>
                <a:cxnLst>
                  <a:cxn ang="0">
                    <a:pos x="T0" y="T1"/>
                  </a:cxn>
                  <a:cxn ang="0">
                    <a:pos x="T2" y="T3"/>
                  </a:cxn>
                  <a:cxn ang="0">
                    <a:pos x="T4" y="T5"/>
                  </a:cxn>
                </a:cxnLst>
                <a:rect l="T6" t="T7" r="T8" b="T9"/>
                <a:pathLst>
                  <a:path w="136" h="265">
                    <a:moveTo>
                      <a:pt x="0" y="0"/>
                    </a:moveTo>
                    <a:cubicBezTo>
                      <a:pt x="11" y="94"/>
                      <a:pt x="23" y="189"/>
                      <a:pt x="46" y="227"/>
                    </a:cubicBezTo>
                    <a:cubicBezTo>
                      <a:pt x="69" y="265"/>
                      <a:pt x="113" y="235"/>
                      <a:pt x="136" y="227"/>
                    </a:cubicBezTo>
                  </a:path>
                </a:pathLst>
              </a:custGeom>
              <a:noFill/>
              <a:ln w="9525" cmpd="sng">
                <a:solidFill>
                  <a:srgbClr val="3333FF"/>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523" name="Freeform 132"/>
              <p:cNvSpPr>
                <a:spLocks/>
              </p:cNvSpPr>
              <p:nvPr/>
            </p:nvSpPr>
            <p:spPr bwMode="auto">
              <a:xfrm rot="21300593">
                <a:off x="55" y="46"/>
                <a:ext cx="181" cy="45"/>
              </a:xfrm>
              <a:custGeom>
                <a:avLst/>
                <a:gdLst>
                  <a:gd name="T0" fmla="*/ 0 w 181"/>
                  <a:gd name="T1" fmla="*/ 0 h 45"/>
                  <a:gd name="T2" fmla="*/ 181 w 181"/>
                  <a:gd name="T3" fmla="*/ 45 h 45"/>
                  <a:gd name="T4" fmla="*/ 0 w 181"/>
                  <a:gd name="T5" fmla="*/ 0 h 45"/>
                  <a:gd name="T6" fmla="*/ 181 w 181"/>
                  <a:gd name="T7" fmla="*/ 45 h 45"/>
                </a:gdLst>
                <a:ahLst/>
                <a:cxnLst>
                  <a:cxn ang="0">
                    <a:pos x="T0" y="T1"/>
                  </a:cxn>
                  <a:cxn ang="0">
                    <a:pos x="T2" y="T3"/>
                  </a:cxn>
                </a:cxnLst>
                <a:rect l="T4" t="T5" r="T6" b="T7"/>
                <a:pathLst>
                  <a:path w="181" h="45">
                    <a:moveTo>
                      <a:pt x="0" y="0"/>
                    </a:moveTo>
                    <a:cubicBezTo>
                      <a:pt x="75" y="19"/>
                      <a:pt x="151" y="38"/>
                      <a:pt x="181" y="45"/>
                    </a:cubicBezTo>
                  </a:path>
                </a:pathLst>
              </a:custGeom>
              <a:noFill/>
              <a:ln w="9525" cmpd="sng">
                <a:solidFill>
                  <a:srgbClr val="3333FF"/>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18524" name="Line 133"/>
          <p:cNvSpPr>
            <a:spLocks noChangeShapeType="1"/>
          </p:cNvSpPr>
          <p:nvPr/>
        </p:nvSpPr>
        <p:spPr bwMode="auto">
          <a:xfrm>
            <a:off x="3194050" y="5462588"/>
            <a:ext cx="936625" cy="0"/>
          </a:xfrm>
          <a:prstGeom prst="line">
            <a:avLst/>
          </a:prstGeom>
          <a:noFill/>
          <a:ln w="38100" cmpd="sng">
            <a:solidFill>
              <a:schemeClr val="tx1"/>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grpSp>
        <p:nvGrpSpPr>
          <p:cNvPr id="18525" name="Group 93"/>
          <p:cNvGrpSpPr>
            <a:grpSpLocks/>
          </p:cNvGrpSpPr>
          <p:nvPr/>
        </p:nvGrpSpPr>
        <p:grpSpPr bwMode="auto">
          <a:xfrm>
            <a:off x="7056438" y="5059363"/>
            <a:ext cx="2087562" cy="1047750"/>
            <a:chOff x="0" y="0"/>
            <a:chExt cx="1315" cy="660"/>
          </a:xfrm>
        </p:grpSpPr>
        <p:sp>
          <p:nvSpPr>
            <p:cNvPr id="18526" name="AutoShape 82"/>
            <p:cNvSpPr>
              <a:spLocks noChangeArrowheads="1"/>
            </p:cNvSpPr>
            <p:nvPr/>
          </p:nvSpPr>
          <p:spPr bwMode="auto">
            <a:xfrm>
              <a:off x="255" y="0"/>
              <a:ext cx="628" cy="273"/>
            </a:xfrm>
            <a:prstGeom prst="can">
              <a:avLst>
                <a:gd name="adj" fmla="val 50000"/>
              </a:avLst>
            </a:prstGeom>
            <a:solidFill>
              <a:srgbClr val="FFFFFF"/>
            </a:solidFill>
            <a:ln w="9525" cmpd="sng">
              <a:solidFill>
                <a:srgbClr val="000000"/>
              </a:solidFill>
              <a:round/>
              <a:headEnd/>
              <a:tailEnd/>
            </a:ln>
          </p:spPr>
          <p:txBody>
            <a:bodyPr/>
            <a:lstStyle/>
            <a:p>
              <a:endParaRPr lang="zh-CN" altLang="en-US"/>
            </a:p>
          </p:txBody>
        </p:sp>
        <p:grpSp>
          <p:nvGrpSpPr>
            <p:cNvPr id="18527" name="Group 95"/>
            <p:cNvGrpSpPr>
              <a:grpSpLocks/>
            </p:cNvGrpSpPr>
            <p:nvPr/>
          </p:nvGrpSpPr>
          <p:grpSpPr bwMode="auto">
            <a:xfrm>
              <a:off x="269" y="77"/>
              <a:ext cx="607" cy="189"/>
              <a:chOff x="0" y="0"/>
              <a:chExt cx="890" cy="360"/>
            </a:xfrm>
          </p:grpSpPr>
          <p:sp>
            <p:nvSpPr>
              <p:cNvPr id="18528" name="AutoShape 84"/>
              <p:cNvSpPr>
                <a:spLocks noChangeArrowheads="1"/>
              </p:cNvSpPr>
              <p:nvPr/>
            </p:nvSpPr>
            <p:spPr bwMode="auto">
              <a:xfrm>
                <a:off x="0" y="0"/>
                <a:ext cx="890" cy="360"/>
              </a:xfrm>
              <a:prstGeom prst="can">
                <a:avLst>
                  <a:gd name="adj" fmla="val 50000"/>
                </a:avLst>
              </a:prstGeom>
              <a:solidFill>
                <a:srgbClr val="FFE2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529" name="Arc 85"/>
              <p:cNvSpPr>
                <a:spLocks/>
              </p:cNvSpPr>
              <p:nvPr/>
            </p:nvSpPr>
            <p:spPr bwMode="auto">
              <a:xfrm rot="16200000">
                <a:off x="430" y="-172"/>
                <a:ext cx="48" cy="872"/>
              </a:xfrm>
              <a:custGeom>
                <a:avLst/>
                <a:gdLst>
                  <a:gd name="T0" fmla="*/ -1 w 21600"/>
                  <a:gd name="T1" fmla="*/ 0 h 43164"/>
                  <a:gd name="T2" fmla="*/ 21600 w 21600"/>
                  <a:gd name="T3" fmla="*/ 21600 h 43164"/>
                  <a:gd name="T4" fmla="*/ 1247 w 21600"/>
                  <a:gd name="T5" fmla="*/ 43163 h 43164"/>
                  <a:gd name="T6" fmla="*/ -1 w 21600"/>
                  <a:gd name="T7" fmla="*/ 0 h 43164"/>
                  <a:gd name="T8" fmla="*/ 21600 w 21600"/>
                  <a:gd name="T9" fmla="*/ 21600 h 43164"/>
                  <a:gd name="T10" fmla="*/ 1247 w 21600"/>
                  <a:gd name="T11" fmla="*/ 43163 h 43164"/>
                  <a:gd name="T12" fmla="*/ 0 w 21600"/>
                  <a:gd name="T13" fmla="*/ 21600 h 43164"/>
                  <a:gd name="T14" fmla="*/ 0 w 21600"/>
                  <a:gd name="T15" fmla="*/ 0 h 43164"/>
                  <a:gd name="T16" fmla="*/ 21600 w 21600"/>
                  <a:gd name="T17" fmla="*/ 43164 h 43164"/>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43164" fill="none" extrusionOk="0">
                    <a:moveTo>
                      <a:pt x="-1" y="0"/>
                    </a:moveTo>
                    <a:cubicBezTo>
                      <a:pt x="11929" y="0"/>
                      <a:pt x="21600" y="9670"/>
                      <a:pt x="21600" y="21600"/>
                    </a:cubicBezTo>
                    <a:cubicBezTo>
                      <a:pt x="21600" y="33044"/>
                      <a:pt x="12673" y="42502"/>
                      <a:pt x="1247" y="43163"/>
                    </a:cubicBezTo>
                  </a:path>
                  <a:path w="21600" h="43164" stroke="0" extrusionOk="0">
                    <a:moveTo>
                      <a:pt x="-1" y="0"/>
                    </a:moveTo>
                    <a:cubicBezTo>
                      <a:pt x="11929" y="0"/>
                      <a:pt x="21600" y="9670"/>
                      <a:pt x="21600" y="21600"/>
                    </a:cubicBezTo>
                    <a:cubicBezTo>
                      <a:pt x="21600" y="33044"/>
                      <a:pt x="12673" y="42502"/>
                      <a:pt x="1247" y="43163"/>
                    </a:cubicBezTo>
                    <a:lnTo>
                      <a:pt x="0" y="21600"/>
                    </a:lnTo>
                    <a:close/>
                  </a:path>
                </a:pathLst>
              </a:custGeom>
              <a:solidFill>
                <a:srgbClr val="FFE2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530" name="Arc 86"/>
            <p:cNvSpPr>
              <a:spLocks/>
            </p:cNvSpPr>
            <p:nvPr/>
          </p:nvSpPr>
          <p:spPr bwMode="auto">
            <a:xfrm rot="5400000" flipV="1">
              <a:off x="542" y="-199"/>
              <a:ext cx="36" cy="615"/>
            </a:xfrm>
            <a:custGeom>
              <a:avLst/>
              <a:gdLst>
                <a:gd name="T0" fmla="*/ -1 w 21600"/>
                <a:gd name="T1" fmla="*/ 0 h 43164"/>
                <a:gd name="T2" fmla="*/ 21600 w 21600"/>
                <a:gd name="T3" fmla="*/ 21600 h 43164"/>
                <a:gd name="T4" fmla="*/ 1247 w 21600"/>
                <a:gd name="T5" fmla="*/ 43163 h 43164"/>
                <a:gd name="T6" fmla="*/ -1 w 21600"/>
                <a:gd name="T7" fmla="*/ 0 h 43164"/>
                <a:gd name="T8" fmla="*/ 21600 w 21600"/>
                <a:gd name="T9" fmla="*/ 21600 h 43164"/>
                <a:gd name="T10" fmla="*/ 1247 w 21600"/>
                <a:gd name="T11" fmla="*/ 43163 h 43164"/>
                <a:gd name="T12" fmla="*/ 0 w 21600"/>
                <a:gd name="T13" fmla="*/ 21600 h 43164"/>
                <a:gd name="T14" fmla="*/ 0 w 21600"/>
                <a:gd name="T15" fmla="*/ 0 h 43164"/>
                <a:gd name="T16" fmla="*/ 21600 w 21600"/>
                <a:gd name="T17" fmla="*/ 43164 h 43164"/>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43164" fill="none" extrusionOk="0">
                  <a:moveTo>
                    <a:pt x="-1" y="0"/>
                  </a:moveTo>
                  <a:cubicBezTo>
                    <a:pt x="11929" y="0"/>
                    <a:pt x="21600" y="9670"/>
                    <a:pt x="21600" y="21600"/>
                  </a:cubicBezTo>
                  <a:cubicBezTo>
                    <a:pt x="21600" y="33044"/>
                    <a:pt x="12673" y="42502"/>
                    <a:pt x="1247" y="43163"/>
                  </a:cubicBezTo>
                </a:path>
                <a:path w="21600" h="43164" stroke="0" extrusionOk="0">
                  <a:moveTo>
                    <a:pt x="-1" y="0"/>
                  </a:moveTo>
                  <a:cubicBezTo>
                    <a:pt x="11929" y="0"/>
                    <a:pt x="21600" y="9670"/>
                    <a:pt x="21600" y="21600"/>
                  </a:cubicBezTo>
                  <a:cubicBezTo>
                    <a:pt x="21600" y="33044"/>
                    <a:pt x="12673" y="42502"/>
                    <a:pt x="1247" y="43163"/>
                  </a:cubicBezTo>
                  <a:lnTo>
                    <a:pt x="0" y="21600"/>
                  </a:lnTo>
                  <a:close/>
                </a:path>
              </a:pathLst>
            </a:custGeom>
            <a:noFill/>
            <a:ln w="952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8531" name="Group 99"/>
            <p:cNvGrpSpPr>
              <a:grpSpLocks/>
            </p:cNvGrpSpPr>
            <p:nvPr/>
          </p:nvGrpSpPr>
          <p:grpSpPr bwMode="auto">
            <a:xfrm>
              <a:off x="0" y="20"/>
              <a:ext cx="1315" cy="640"/>
              <a:chOff x="0" y="0"/>
              <a:chExt cx="1315" cy="640"/>
            </a:xfrm>
          </p:grpSpPr>
          <p:sp>
            <p:nvSpPr>
              <p:cNvPr id="18532" name="Text Box 89"/>
              <p:cNvSpPr txBox="1">
                <a:spLocks noChangeArrowheads="1"/>
              </p:cNvSpPr>
              <p:nvPr/>
            </p:nvSpPr>
            <p:spPr bwMode="auto">
              <a:xfrm>
                <a:off x="0" y="409"/>
                <a:ext cx="131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a:latin typeface="长城特圆体" pitchFamily="1" charset="-122"/>
                    <a:ea typeface="长城特圆体" pitchFamily="1" charset="-122"/>
                  </a:rPr>
                  <a:t>配制好的培养基</a:t>
                </a:r>
              </a:p>
            </p:txBody>
          </p:sp>
          <p:grpSp>
            <p:nvGrpSpPr>
              <p:cNvPr id="18533" name="Group 101"/>
              <p:cNvGrpSpPr>
                <a:grpSpLocks/>
              </p:cNvGrpSpPr>
              <p:nvPr/>
            </p:nvGrpSpPr>
            <p:grpSpPr bwMode="auto">
              <a:xfrm>
                <a:off x="231" y="0"/>
                <a:ext cx="680" cy="272"/>
                <a:chOff x="0" y="0"/>
                <a:chExt cx="890" cy="360"/>
              </a:xfrm>
            </p:grpSpPr>
            <p:sp>
              <p:nvSpPr>
                <p:cNvPr id="18534" name="AutoShape 91"/>
                <p:cNvSpPr>
                  <a:spLocks noChangeArrowheads="1"/>
                </p:cNvSpPr>
                <p:nvPr/>
              </p:nvSpPr>
              <p:spPr bwMode="auto">
                <a:xfrm>
                  <a:off x="0" y="0"/>
                  <a:ext cx="890" cy="360"/>
                </a:xfrm>
                <a:prstGeom prst="can">
                  <a:avLst>
                    <a:gd name="adj" fmla="val 50000"/>
                  </a:avLst>
                </a:prstGeom>
                <a:noFill/>
                <a:ln w="952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535" name="Arc 92"/>
                <p:cNvSpPr>
                  <a:spLocks/>
                </p:cNvSpPr>
                <p:nvPr/>
              </p:nvSpPr>
              <p:spPr bwMode="auto">
                <a:xfrm rot="16200000">
                  <a:off x="430" y="-172"/>
                  <a:ext cx="48" cy="872"/>
                </a:xfrm>
                <a:custGeom>
                  <a:avLst/>
                  <a:gdLst>
                    <a:gd name="T0" fmla="*/ -1 w 21600"/>
                    <a:gd name="T1" fmla="*/ 0 h 43164"/>
                    <a:gd name="T2" fmla="*/ 21600 w 21600"/>
                    <a:gd name="T3" fmla="*/ 21600 h 43164"/>
                    <a:gd name="T4" fmla="*/ 1247 w 21600"/>
                    <a:gd name="T5" fmla="*/ 43163 h 43164"/>
                    <a:gd name="T6" fmla="*/ -1 w 21600"/>
                    <a:gd name="T7" fmla="*/ 0 h 43164"/>
                    <a:gd name="T8" fmla="*/ 21600 w 21600"/>
                    <a:gd name="T9" fmla="*/ 21600 h 43164"/>
                    <a:gd name="T10" fmla="*/ 1247 w 21600"/>
                    <a:gd name="T11" fmla="*/ 43163 h 43164"/>
                    <a:gd name="T12" fmla="*/ 0 w 21600"/>
                    <a:gd name="T13" fmla="*/ 21600 h 43164"/>
                    <a:gd name="T14" fmla="*/ 0 w 21600"/>
                    <a:gd name="T15" fmla="*/ 0 h 43164"/>
                    <a:gd name="T16" fmla="*/ 21600 w 21600"/>
                    <a:gd name="T17" fmla="*/ 43164 h 43164"/>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43164" fill="none" extrusionOk="0">
                      <a:moveTo>
                        <a:pt x="-1" y="0"/>
                      </a:moveTo>
                      <a:cubicBezTo>
                        <a:pt x="11929" y="0"/>
                        <a:pt x="21600" y="9670"/>
                        <a:pt x="21600" y="21600"/>
                      </a:cubicBezTo>
                      <a:cubicBezTo>
                        <a:pt x="21600" y="33044"/>
                        <a:pt x="12673" y="42502"/>
                        <a:pt x="1247" y="43163"/>
                      </a:cubicBezTo>
                    </a:path>
                    <a:path w="21600" h="43164" stroke="0" extrusionOk="0">
                      <a:moveTo>
                        <a:pt x="-1" y="0"/>
                      </a:moveTo>
                      <a:cubicBezTo>
                        <a:pt x="11929" y="0"/>
                        <a:pt x="21600" y="9670"/>
                        <a:pt x="21600" y="21600"/>
                      </a:cubicBezTo>
                      <a:cubicBezTo>
                        <a:pt x="21600" y="33044"/>
                        <a:pt x="12673" y="42502"/>
                        <a:pt x="1247" y="43163"/>
                      </a:cubicBezTo>
                      <a:lnTo>
                        <a:pt x="0" y="21600"/>
                      </a:lnTo>
                      <a:close/>
                    </a:path>
                  </a:pathLst>
                </a:custGeom>
                <a:noFill/>
                <a:ln w="9525" cmpd="sng">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18536" name="Line 93"/>
            <p:cNvSpPr>
              <a:spLocks noChangeShapeType="1"/>
            </p:cNvSpPr>
            <p:nvPr/>
          </p:nvSpPr>
          <p:spPr bwMode="auto">
            <a:xfrm flipH="1">
              <a:off x="474" y="18"/>
              <a:ext cx="146" cy="46"/>
            </a:xfrm>
            <a:prstGeom prst="line">
              <a:avLst/>
            </a:prstGeom>
            <a:noFill/>
            <a:ln w="9525" cmpd="sng">
              <a:solidFill>
                <a:srgbClr val="3333FF"/>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37" name="Line 94"/>
            <p:cNvSpPr>
              <a:spLocks noChangeShapeType="1"/>
            </p:cNvSpPr>
            <p:nvPr/>
          </p:nvSpPr>
          <p:spPr bwMode="auto">
            <a:xfrm flipH="1">
              <a:off x="620" y="18"/>
              <a:ext cx="145" cy="46"/>
            </a:xfrm>
            <a:prstGeom prst="line">
              <a:avLst/>
            </a:prstGeom>
            <a:noFill/>
            <a:ln w="9525" cmpd="sng">
              <a:solidFill>
                <a:srgbClr val="3333FF"/>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38" name="Arc 134"/>
            <p:cNvSpPr>
              <a:spLocks/>
            </p:cNvSpPr>
            <p:nvPr/>
          </p:nvSpPr>
          <p:spPr bwMode="auto">
            <a:xfrm rot="5400000" flipV="1">
              <a:off x="542" y="-199"/>
              <a:ext cx="36" cy="615"/>
            </a:xfrm>
            <a:custGeom>
              <a:avLst/>
              <a:gdLst>
                <a:gd name="T0" fmla="*/ -1 w 21600"/>
                <a:gd name="T1" fmla="*/ 0 h 43164"/>
                <a:gd name="T2" fmla="*/ 21600 w 21600"/>
                <a:gd name="T3" fmla="*/ 21600 h 43164"/>
                <a:gd name="T4" fmla="*/ 1247 w 21600"/>
                <a:gd name="T5" fmla="*/ 43163 h 43164"/>
                <a:gd name="T6" fmla="*/ -1 w 21600"/>
                <a:gd name="T7" fmla="*/ 0 h 43164"/>
                <a:gd name="T8" fmla="*/ 21600 w 21600"/>
                <a:gd name="T9" fmla="*/ 21600 h 43164"/>
                <a:gd name="T10" fmla="*/ 1247 w 21600"/>
                <a:gd name="T11" fmla="*/ 43163 h 43164"/>
                <a:gd name="T12" fmla="*/ 0 w 21600"/>
                <a:gd name="T13" fmla="*/ 21600 h 43164"/>
                <a:gd name="T14" fmla="*/ 0 w 21600"/>
                <a:gd name="T15" fmla="*/ 0 h 43164"/>
                <a:gd name="T16" fmla="*/ 21600 w 21600"/>
                <a:gd name="T17" fmla="*/ 43164 h 43164"/>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43164" fill="none" extrusionOk="0">
                  <a:moveTo>
                    <a:pt x="-1" y="0"/>
                  </a:moveTo>
                  <a:cubicBezTo>
                    <a:pt x="11929" y="0"/>
                    <a:pt x="21600" y="9670"/>
                    <a:pt x="21600" y="21600"/>
                  </a:cubicBezTo>
                  <a:cubicBezTo>
                    <a:pt x="21600" y="33044"/>
                    <a:pt x="12673" y="42502"/>
                    <a:pt x="1247" y="43163"/>
                  </a:cubicBezTo>
                </a:path>
                <a:path w="21600" h="43164" stroke="0" extrusionOk="0">
                  <a:moveTo>
                    <a:pt x="-1" y="0"/>
                  </a:moveTo>
                  <a:cubicBezTo>
                    <a:pt x="11929" y="0"/>
                    <a:pt x="21600" y="9670"/>
                    <a:pt x="21600" y="21600"/>
                  </a:cubicBezTo>
                  <a:cubicBezTo>
                    <a:pt x="21600" y="33044"/>
                    <a:pt x="12673" y="42502"/>
                    <a:pt x="1247" y="43163"/>
                  </a:cubicBezTo>
                  <a:lnTo>
                    <a:pt x="0" y="21600"/>
                  </a:lnTo>
                  <a:close/>
                </a:path>
              </a:pathLst>
            </a:custGeom>
            <a:noFill/>
            <a:ln w="952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539" name="Arc 140"/>
            <p:cNvSpPr>
              <a:spLocks/>
            </p:cNvSpPr>
            <p:nvPr/>
          </p:nvSpPr>
          <p:spPr bwMode="auto">
            <a:xfrm rot="5400000" flipV="1">
              <a:off x="542" y="-199"/>
              <a:ext cx="36" cy="615"/>
            </a:xfrm>
            <a:custGeom>
              <a:avLst/>
              <a:gdLst>
                <a:gd name="T0" fmla="*/ -1 w 21600"/>
                <a:gd name="T1" fmla="*/ 0 h 43164"/>
                <a:gd name="T2" fmla="*/ 21600 w 21600"/>
                <a:gd name="T3" fmla="*/ 21600 h 43164"/>
                <a:gd name="T4" fmla="*/ 1247 w 21600"/>
                <a:gd name="T5" fmla="*/ 43163 h 43164"/>
                <a:gd name="T6" fmla="*/ -1 w 21600"/>
                <a:gd name="T7" fmla="*/ 0 h 43164"/>
                <a:gd name="T8" fmla="*/ 21600 w 21600"/>
                <a:gd name="T9" fmla="*/ 21600 h 43164"/>
                <a:gd name="T10" fmla="*/ 1247 w 21600"/>
                <a:gd name="T11" fmla="*/ 43163 h 43164"/>
                <a:gd name="T12" fmla="*/ 0 w 21600"/>
                <a:gd name="T13" fmla="*/ 21600 h 43164"/>
                <a:gd name="T14" fmla="*/ 0 w 21600"/>
                <a:gd name="T15" fmla="*/ 0 h 43164"/>
                <a:gd name="T16" fmla="*/ 21600 w 21600"/>
                <a:gd name="T17" fmla="*/ 43164 h 43164"/>
              </a:gdLst>
              <a:ahLst/>
              <a:cxnLst>
                <a:cxn ang="0">
                  <a:pos x="T0" y="T1"/>
                </a:cxn>
                <a:cxn ang="0">
                  <a:pos x="T2" y="T3"/>
                </a:cxn>
                <a:cxn ang="0">
                  <a:pos x="T4" y="T5"/>
                </a:cxn>
                <a:cxn ang="0">
                  <a:pos x="T6" y="T7"/>
                </a:cxn>
                <a:cxn ang="0">
                  <a:pos x="T8" y="T9"/>
                </a:cxn>
                <a:cxn ang="0">
                  <a:pos x="T10" y="T11"/>
                </a:cxn>
                <a:cxn ang="0">
                  <a:pos x="T12" y="T13"/>
                </a:cxn>
              </a:cxnLst>
              <a:rect l="T14" t="T15" r="T16" b="T17"/>
              <a:pathLst>
                <a:path w="21600" h="43164" fill="none" extrusionOk="0">
                  <a:moveTo>
                    <a:pt x="-1" y="0"/>
                  </a:moveTo>
                  <a:cubicBezTo>
                    <a:pt x="11929" y="0"/>
                    <a:pt x="21600" y="9670"/>
                    <a:pt x="21600" y="21600"/>
                  </a:cubicBezTo>
                  <a:cubicBezTo>
                    <a:pt x="21600" y="33044"/>
                    <a:pt x="12673" y="42502"/>
                    <a:pt x="1247" y="43163"/>
                  </a:cubicBezTo>
                </a:path>
                <a:path w="21600" h="43164" stroke="0" extrusionOk="0">
                  <a:moveTo>
                    <a:pt x="-1" y="0"/>
                  </a:moveTo>
                  <a:cubicBezTo>
                    <a:pt x="11929" y="0"/>
                    <a:pt x="21600" y="9670"/>
                    <a:pt x="21600" y="21600"/>
                  </a:cubicBezTo>
                  <a:cubicBezTo>
                    <a:pt x="21600" y="33044"/>
                    <a:pt x="12673" y="42502"/>
                    <a:pt x="1247" y="43163"/>
                  </a:cubicBezTo>
                  <a:lnTo>
                    <a:pt x="0" y="21600"/>
                  </a:lnTo>
                  <a:close/>
                </a:path>
              </a:pathLst>
            </a:custGeom>
            <a:noFill/>
            <a:ln w="952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8434">
                                            <p:txEl>
                                              <p:pRg st="1" end="1"/>
                                            </p:txEl>
                                          </p:spTgt>
                                        </p:tgtEl>
                                        <p:attrNameLst>
                                          <p:attrName>style.visibility</p:attrName>
                                        </p:attrNameLst>
                                      </p:cBhvr>
                                      <p:to>
                                        <p:strVal val="visible"/>
                                      </p:to>
                                    </p:set>
                                    <p:anim calcmode="lin" valueType="num">
                                      <p:cBhvr>
                                        <p:cTn id="7" dur="500" fill="hold"/>
                                        <p:tgtEl>
                                          <p:spTgt spid="18434">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1843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8434">
                                            <p:txEl>
                                              <p:pRg st="2" end="2"/>
                                            </p:txEl>
                                          </p:spTgt>
                                        </p:tgtEl>
                                        <p:attrNameLst>
                                          <p:attrName>style.visibility</p:attrName>
                                        </p:attrNameLst>
                                      </p:cBhvr>
                                      <p:to>
                                        <p:strVal val="visible"/>
                                      </p:to>
                                    </p:set>
                                    <p:anim calcmode="lin" valueType="num">
                                      <p:cBhvr>
                                        <p:cTn id="13" dur="500" fill="hold"/>
                                        <p:tgtEl>
                                          <p:spTgt spid="18434">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1843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18434">
                                            <p:txEl>
                                              <p:pRg st="3" end="3"/>
                                            </p:txEl>
                                          </p:spTgt>
                                        </p:tgtEl>
                                        <p:attrNameLst>
                                          <p:attrName>style.visibility</p:attrName>
                                        </p:attrNameLst>
                                      </p:cBhvr>
                                      <p:to>
                                        <p:strVal val="visible"/>
                                      </p:to>
                                    </p:set>
                                    <p:anim calcmode="lin" valueType="num">
                                      <p:cBhvr>
                                        <p:cTn id="19" dur="500" fill="hold"/>
                                        <p:tgtEl>
                                          <p:spTgt spid="18434">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18434">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18434">
                                            <p:txEl>
                                              <p:pRg st="4" end="4"/>
                                            </p:txEl>
                                          </p:spTgt>
                                        </p:tgtEl>
                                        <p:attrNameLst>
                                          <p:attrName>style.visibility</p:attrName>
                                        </p:attrNameLst>
                                      </p:cBhvr>
                                      <p:to>
                                        <p:strVal val="visible"/>
                                      </p:to>
                                    </p:set>
                                    <p:anim calcmode="lin" valueType="num">
                                      <p:cBhvr>
                                        <p:cTn id="25" dur="500" fill="hold"/>
                                        <p:tgtEl>
                                          <p:spTgt spid="18434">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18434">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nodeType="clickEffect">
                                  <p:stCondLst>
                                    <p:cond delay="0"/>
                                  </p:stCondLst>
                                  <p:childTnLst>
                                    <p:set>
                                      <p:cBhvr>
                                        <p:cTn id="30" dur="1" fill="hold">
                                          <p:stCondLst>
                                            <p:cond delay="0"/>
                                          </p:stCondLst>
                                        </p:cTn>
                                        <p:tgtEl>
                                          <p:spTgt spid="18435"/>
                                        </p:tgtEl>
                                        <p:attrNameLst>
                                          <p:attrName>style.visibility</p:attrName>
                                        </p:attrNameLst>
                                      </p:cBhvr>
                                      <p:to>
                                        <p:strVal val="visible"/>
                                      </p:to>
                                    </p:set>
                                    <p:animEffect transition="in" filter="slide(fromBottom)">
                                      <p:cBhvr>
                                        <p:cTn id="31" dur="500"/>
                                        <p:tgtEl>
                                          <p:spTgt spid="18435"/>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8" presetClass="entr" presetSubtype="12" fill="hold" grpId="0" nodeType="clickEffect">
                                  <p:stCondLst>
                                    <p:cond delay="0"/>
                                  </p:stCondLst>
                                  <p:childTnLst>
                                    <p:set>
                                      <p:cBhvr>
                                        <p:cTn id="35" dur="1" fill="hold">
                                          <p:stCondLst>
                                            <p:cond delay="0"/>
                                          </p:stCondLst>
                                        </p:cTn>
                                        <p:tgtEl>
                                          <p:spTgt spid="18524"/>
                                        </p:tgtEl>
                                        <p:attrNameLst>
                                          <p:attrName>style.visibility</p:attrName>
                                        </p:attrNameLst>
                                      </p:cBhvr>
                                      <p:to>
                                        <p:strVal val="visible"/>
                                      </p:to>
                                    </p:set>
                                    <p:animEffect transition="in" filter="strips(downLeft)">
                                      <p:cBhvr>
                                        <p:cTn id="36" dur="500"/>
                                        <p:tgtEl>
                                          <p:spTgt spid="18524"/>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1" presetClass="entr" presetSubtype="4" fill="hold" nodeType="clickEffect">
                                  <p:stCondLst>
                                    <p:cond delay="0"/>
                                  </p:stCondLst>
                                  <p:childTnLst>
                                    <p:set>
                                      <p:cBhvr>
                                        <p:cTn id="40" dur="1" fill="hold">
                                          <p:stCondLst>
                                            <p:cond delay="0"/>
                                          </p:stCondLst>
                                        </p:cTn>
                                        <p:tgtEl>
                                          <p:spTgt spid="18486"/>
                                        </p:tgtEl>
                                        <p:attrNameLst>
                                          <p:attrName>style.visibility</p:attrName>
                                        </p:attrNameLst>
                                      </p:cBhvr>
                                      <p:to>
                                        <p:strVal val="visible"/>
                                      </p:to>
                                    </p:set>
                                    <p:animEffect transition="in" filter="wheel(4)">
                                      <p:cBhvr>
                                        <p:cTn id="41" dur="500"/>
                                        <p:tgtEl>
                                          <p:spTgt spid="1848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3" presetClass="entr" presetSubtype="16" fill="hold" grpId="0" nodeType="clickEffect">
                                  <p:stCondLst>
                                    <p:cond delay="0"/>
                                  </p:stCondLst>
                                  <p:childTnLst>
                                    <p:set>
                                      <p:cBhvr>
                                        <p:cTn id="45" dur="1" fill="hold">
                                          <p:stCondLst>
                                            <p:cond delay="0"/>
                                          </p:stCondLst>
                                        </p:cTn>
                                        <p:tgtEl>
                                          <p:spTgt spid="18485"/>
                                        </p:tgtEl>
                                        <p:attrNameLst>
                                          <p:attrName>style.visibility</p:attrName>
                                        </p:attrNameLst>
                                      </p:cBhvr>
                                      <p:to>
                                        <p:strVal val="visible"/>
                                      </p:to>
                                    </p:set>
                                    <p:animEffect transition="in" filter="plus(in)">
                                      <p:cBhvr>
                                        <p:cTn id="46" dur="500"/>
                                        <p:tgtEl>
                                          <p:spTgt spid="1848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4" fill="hold" nodeType="clickEffect">
                                  <p:stCondLst>
                                    <p:cond delay="0"/>
                                  </p:stCondLst>
                                  <p:childTnLst>
                                    <p:set>
                                      <p:cBhvr>
                                        <p:cTn id="50" dur="1" fill="hold">
                                          <p:stCondLst>
                                            <p:cond delay="0"/>
                                          </p:stCondLst>
                                        </p:cTn>
                                        <p:tgtEl>
                                          <p:spTgt spid="18525"/>
                                        </p:tgtEl>
                                        <p:attrNameLst>
                                          <p:attrName>style.visibility</p:attrName>
                                        </p:attrNameLst>
                                      </p:cBhvr>
                                      <p:to>
                                        <p:strVal val="visible"/>
                                      </p:to>
                                    </p:set>
                                    <p:animEffect transition="in" filter="wipe(down)">
                                      <p:cBhvr>
                                        <p:cTn id="51" dur="500"/>
                                        <p:tgtEl>
                                          <p:spTgt spid="185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85" grpId="0" animBg="1"/>
      <p:bldP spid="185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zh-CN" altLang="zh-CN"/>
          </a:p>
        </p:txBody>
      </p:sp>
      <p:pic>
        <p:nvPicPr>
          <p:cNvPr id="19459" name="Picture 3" descr="peiyangmin"/>
          <p:cNvPicPr>
            <a:picLocks noChangeAspect="1" noChangeArrowheads="1"/>
          </p:cNvPicPr>
          <p:nvPr/>
        </p:nvPicPr>
        <p:blipFill>
          <a:blip r:embed="rId2">
            <a:extLst>
              <a:ext uri="{28A0092B-C50C-407E-A947-70E740481C1C}">
                <a14:useLocalDpi xmlns:a14="http://schemas.microsoft.com/office/drawing/2010/main" val="0"/>
              </a:ext>
            </a:extLst>
          </a:blip>
          <a:srcRect l="20905"/>
          <a:stretch>
            <a:fillRect/>
          </a:stretch>
        </p:blipFill>
        <p:spPr bwMode="auto">
          <a:xfrm>
            <a:off x="381000" y="990600"/>
            <a:ext cx="5243513" cy="494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Line 4"/>
          <p:cNvSpPr>
            <a:spLocks noChangeShapeType="1"/>
          </p:cNvSpPr>
          <p:nvPr/>
        </p:nvSpPr>
        <p:spPr bwMode="auto">
          <a:xfrm>
            <a:off x="2209800" y="1905000"/>
            <a:ext cx="4419600" cy="0"/>
          </a:xfrm>
          <a:prstGeom prst="line">
            <a:avLst/>
          </a:prstGeom>
          <a:noFill/>
          <a:ln w="25400" cmpd="sng">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61" name="Text Box 5"/>
          <p:cNvSpPr txBox="1">
            <a:spLocks noChangeArrowheads="1"/>
          </p:cNvSpPr>
          <p:nvPr/>
        </p:nvSpPr>
        <p:spPr bwMode="auto">
          <a:xfrm>
            <a:off x="6781800" y="1600200"/>
            <a:ext cx="1250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sz="2800">
                <a:latin typeface="Verdana" pitchFamily="34" charset="0"/>
              </a:rPr>
              <a:t>培养皿</a:t>
            </a:r>
          </a:p>
        </p:txBody>
      </p:sp>
      <p:sp>
        <p:nvSpPr>
          <p:cNvPr id="19462" name="Line 6"/>
          <p:cNvSpPr>
            <a:spLocks noChangeShapeType="1"/>
          </p:cNvSpPr>
          <p:nvPr/>
        </p:nvSpPr>
        <p:spPr bwMode="auto">
          <a:xfrm>
            <a:off x="2667000" y="3429000"/>
            <a:ext cx="3962400" cy="0"/>
          </a:xfrm>
          <a:prstGeom prst="line">
            <a:avLst/>
          </a:prstGeom>
          <a:noFill/>
          <a:ln w="25400" cmpd="sng">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463" name="Text Box 7"/>
          <p:cNvSpPr txBox="1">
            <a:spLocks noChangeArrowheads="1"/>
          </p:cNvSpPr>
          <p:nvPr/>
        </p:nvSpPr>
        <p:spPr bwMode="auto">
          <a:xfrm>
            <a:off x="6781800" y="3124200"/>
            <a:ext cx="1250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sz="2800">
                <a:latin typeface="Verdana" pitchFamily="34" charset="0"/>
              </a:rPr>
              <a:t>培养基</a:t>
            </a:r>
          </a:p>
        </p:txBody>
      </p:sp>
      <p:sp>
        <p:nvSpPr>
          <p:cNvPr id="19464" name="AutoShape 8"/>
          <p:cNvSpPr>
            <a:spLocks/>
          </p:cNvSpPr>
          <p:nvPr/>
        </p:nvSpPr>
        <p:spPr bwMode="auto">
          <a:xfrm rot="16200000">
            <a:off x="7200900" y="2933700"/>
            <a:ext cx="457200" cy="2209800"/>
          </a:xfrm>
          <a:prstGeom prst="rightBrace">
            <a:avLst>
              <a:gd name="adj1" fmla="val 40278"/>
              <a:gd name="adj2" fmla="val 50000"/>
            </a:avLst>
          </a:prstGeom>
          <a:noFill/>
          <a:ln w="952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465" name="Text Box 9"/>
          <p:cNvSpPr txBox="1">
            <a:spLocks noChangeArrowheads="1"/>
          </p:cNvSpPr>
          <p:nvPr/>
        </p:nvSpPr>
        <p:spPr bwMode="auto">
          <a:xfrm>
            <a:off x="6400800" y="4267200"/>
            <a:ext cx="231933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eaLnBrk="0" hangingPunct="0"/>
            <a:endParaRPr lang="zh-CN" altLang="zh-CN" sz="2800">
              <a:latin typeface="Verdana" pitchFamily="34" charset="0"/>
            </a:endParaRPr>
          </a:p>
          <a:p>
            <a:pPr eaLnBrk="0" hangingPunct="0"/>
            <a:r>
              <a:rPr lang="zh-CN" sz="2800">
                <a:latin typeface="Verdana" pitchFamily="34" charset="0"/>
              </a:rPr>
              <a:t>琼脂</a:t>
            </a:r>
          </a:p>
          <a:p>
            <a:pPr eaLnBrk="0" hangingPunct="0"/>
            <a:endParaRPr lang="zh-CN" sz="2800">
              <a:latin typeface="Verdana" pitchFamily="34" charset="0"/>
            </a:endParaRPr>
          </a:p>
          <a:p>
            <a:pPr eaLnBrk="0" hangingPunct="0"/>
            <a:r>
              <a:rPr lang="zh-CN" sz="2800">
                <a:latin typeface="Verdana" pitchFamily="34" charset="0"/>
              </a:rPr>
              <a:t>牛肉汁</a:t>
            </a:r>
          </a:p>
          <a:p>
            <a:pPr eaLnBrk="0" hangingPunct="0"/>
            <a:endParaRPr lang="zh-CN" altLang="zh-CN" sz="2800">
              <a:latin typeface="Verdana"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857250" y="260350"/>
            <a:ext cx="7715250"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3600">
                <a:solidFill>
                  <a:srgbClr val="FF0000"/>
                </a:solidFill>
                <a:ea typeface="长城特圆体" pitchFamily="1" charset="-122"/>
              </a:rPr>
              <a:t>四、检测不同环境中的细菌和真菌</a:t>
            </a:r>
          </a:p>
          <a:p>
            <a:pPr eaLnBrk="1" hangingPunct="1">
              <a:lnSpc>
                <a:spcPct val="130000"/>
              </a:lnSpc>
              <a:spcBef>
                <a:spcPct val="30000"/>
              </a:spcBef>
            </a:pPr>
            <a:r>
              <a:rPr lang="zh-CN" altLang="en-US" sz="3200">
                <a:ea typeface="交通标志专用字体" pitchFamily="2" charset="-122"/>
              </a:rPr>
              <a:t>   </a:t>
            </a:r>
            <a:r>
              <a:rPr lang="en-US" sz="3200">
                <a:solidFill>
                  <a:srgbClr val="0000FF"/>
                </a:solidFill>
                <a:ea typeface="交通标志专用字体" pitchFamily="2" charset="-122"/>
              </a:rPr>
              <a:t>●</a:t>
            </a:r>
            <a:r>
              <a:rPr lang="zh-CN" altLang="en-US" sz="3200">
                <a:ea typeface="交通标志专用字体" pitchFamily="2" charset="-122"/>
              </a:rPr>
              <a:t>科学探究是生物学学习的重要途径</a:t>
            </a:r>
            <a:r>
              <a:rPr lang="en-US" sz="3200">
                <a:ea typeface="交通标志专用字体" pitchFamily="2" charset="-122"/>
              </a:rPr>
              <a:t>,</a:t>
            </a:r>
            <a:r>
              <a:rPr lang="zh-CN" altLang="en-US" sz="3200">
                <a:ea typeface="交通标志专用字体" pitchFamily="2" charset="-122"/>
              </a:rPr>
              <a:t>那么探究的步骤有哪几步呢</a:t>
            </a:r>
            <a:r>
              <a:rPr lang="en-US" sz="3200">
                <a:ea typeface="交通标志专用字体" pitchFamily="2" charset="-122"/>
              </a:rPr>
              <a:t>?</a:t>
            </a:r>
          </a:p>
        </p:txBody>
      </p:sp>
      <p:sp>
        <p:nvSpPr>
          <p:cNvPr id="20483" name="Text Box 2"/>
          <p:cNvSpPr txBox="1">
            <a:spLocks noChangeArrowheads="1"/>
          </p:cNvSpPr>
          <p:nvPr/>
        </p:nvSpPr>
        <p:spPr bwMode="auto">
          <a:xfrm>
            <a:off x="1835150" y="2636838"/>
            <a:ext cx="4392613" cy="364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ct val="10000"/>
              </a:spcBef>
            </a:pPr>
            <a:r>
              <a:rPr lang="en-US" sz="2800">
                <a:solidFill>
                  <a:srgbClr val="0000FF"/>
                </a:solidFill>
                <a:latin typeface="长城特圆体" pitchFamily="1" charset="-122"/>
                <a:ea typeface="长城特圆体" pitchFamily="1" charset="-122"/>
              </a:rPr>
              <a:t>⑴</a:t>
            </a:r>
            <a:r>
              <a:rPr lang="zh-CN" altLang="en-US" sz="2800">
                <a:solidFill>
                  <a:srgbClr val="0000FF"/>
                </a:solidFill>
                <a:latin typeface="长城特圆体" pitchFamily="1" charset="-122"/>
                <a:ea typeface="长城特圆体" pitchFamily="1" charset="-122"/>
              </a:rPr>
              <a:t>提出问题</a:t>
            </a:r>
          </a:p>
          <a:p>
            <a:pPr eaLnBrk="1" hangingPunct="1">
              <a:lnSpc>
                <a:spcPct val="130000"/>
              </a:lnSpc>
              <a:spcBef>
                <a:spcPct val="10000"/>
              </a:spcBef>
            </a:pPr>
            <a:r>
              <a:rPr lang="en-US" sz="2800">
                <a:solidFill>
                  <a:srgbClr val="0000FF"/>
                </a:solidFill>
                <a:latin typeface="长城特圆体" pitchFamily="1" charset="-122"/>
                <a:ea typeface="长城特圆体" pitchFamily="1" charset="-122"/>
              </a:rPr>
              <a:t>⑵</a:t>
            </a:r>
            <a:r>
              <a:rPr lang="zh-CN" altLang="en-US" sz="2800">
                <a:solidFill>
                  <a:srgbClr val="0000FF"/>
                </a:solidFill>
                <a:latin typeface="长城特圆体" pitchFamily="1" charset="-122"/>
                <a:ea typeface="长城特圆体" pitchFamily="1" charset="-122"/>
              </a:rPr>
              <a:t>作出假设</a:t>
            </a:r>
          </a:p>
          <a:p>
            <a:pPr eaLnBrk="1" hangingPunct="1">
              <a:lnSpc>
                <a:spcPct val="130000"/>
              </a:lnSpc>
              <a:spcBef>
                <a:spcPct val="10000"/>
              </a:spcBef>
            </a:pPr>
            <a:r>
              <a:rPr lang="en-US" sz="2800">
                <a:solidFill>
                  <a:srgbClr val="0000FF"/>
                </a:solidFill>
                <a:latin typeface="长城特圆体" pitchFamily="1" charset="-122"/>
                <a:ea typeface="长城特圆体" pitchFamily="1" charset="-122"/>
              </a:rPr>
              <a:t>⑶</a:t>
            </a:r>
            <a:r>
              <a:rPr lang="zh-CN" altLang="en-US" sz="2800">
                <a:solidFill>
                  <a:srgbClr val="0000FF"/>
                </a:solidFill>
                <a:latin typeface="长城特圆体" pitchFamily="1" charset="-122"/>
                <a:ea typeface="长城特圆体" pitchFamily="1" charset="-122"/>
              </a:rPr>
              <a:t>制定计划</a:t>
            </a:r>
          </a:p>
          <a:p>
            <a:pPr eaLnBrk="1" hangingPunct="1">
              <a:lnSpc>
                <a:spcPct val="130000"/>
              </a:lnSpc>
              <a:spcBef>
                <a:spcPct val="10000"/>
              </a:spcBef>
            </a:pPr>
            <a:r>
              <a:rPr lang="en-US" sz="2800">
                <a:solidFill>
                  <a:srgbClr val="000000"/>
                </a:solidFill>
                <a:latin typeface="长城特圆体" pitchFamily="1" charset="-122"/>
                <a:ea typeface="长城特圆体" pitchFamily="1" charset="-122"/>
              </a:rPr>
              <a:t>⑷</a:t>
            </a:r>
            <a:r>
              <a:rPr lang="zh-CN" altLang="en-US" sz="2800">
                <a:solidFill>
                  <a:srgbClr val="000000"/>
                </a:solidFill>
                <a:latin typeface="长城特圆体" pitchFamily="1" charset="-122"/>
                <a:ea typeface="长城特圆体" pitchFamily="1" charset="-122"/>
              </a:rPr>
              <a:t>实施计划</a:t>
            </a:r>
          </a:p>
          <a:p>
            <a:pPr eaLnBrk="1" hangingPunct="1">
              <a:lnSpc>
                <a:spcPct val="130000"/>
              </a:lnSpc>
              <a:spcBef>
                <a:spcPct val="10000"/>
              </a:spcBef>
            </a:pPr>
            <a:r>
              <a:rPr lang="en-US" sz="2800">
                <a:solidFill>
                  <a:srgbClr val="000000"/>
                </a:solidFill>
                <a:latin typeface="长城特圆体" pitchFamily="1" charset="-122"/>
                <a:ea typeface="长城特圆体" pitchFamily="1" charset="-122"/>
              </a:rPr>
              <a:t>⑸</a:t>
            </a:r>
            <a:r>
              <a:rPr lang="zh-CN" altLang="en-US" sz="2800">
                <a:solidFill>
                  <a:srgbClr val="000000"/>
                </a:solidFill>
                <a:latin typeface="长城特圆体" pitchFamily="1" charset="-122"/>
                <a:ea typeface="长城特圆体" pitchFamily="1" charset="-122"/>
              </a:rPr>
              <a:t>得出结论</a:t>
            </a:r>
          </a:p>
          <a:p>
            <a:pPr eaLnBrk="1" hangingPunct="1">
              <a:lnSpc>
                <a:spcPct val="130000"/>
              </a:lnSpc>
              <a:spcBef>
                <a:spcPct val="10000"/>
              </a:spcBef>
            </a:pPr>
            <a:r>
              <a:rPr lang="en-US" sz="2800">
                <a:solidFill>
                  <a:srgbClr val="000000"/>
                </a:solidFill>
                <a:latin typeface="长城特圆体" pitchFamily="1" charset="-122"/>
                <a:ea typeface="长城特圆体" pitchFamily="1" charset="-122"/>
              </a:rPr>
              <a:t>⑹</a:t>
            </a:r>
            <a:r>
              <a:rPr lang="zh-CN" altLang="en-US" sz="2800">
                <a:solidFill>
                  <a:srgbClr val="000000"/>
                </a:solidFill>
                <a:latin typeface="长城特圆体" pitchFamily="1" charset="-122"/>
                <a:ea typeface="长城特圆体" pitchFamily="1" charset="-122"/>
              </a:rPr>
              <a:t>表达交流</a:t>
            </a:r>
          </a:p>
        </p:txBody>
      </p:sp>
      <p:sp>
        <p:nvSpPr>
          <p:cNvPr id="20484" name="Text Box 5"/>
          <p:cNvSpPr txBox="1">
            <a:spLocks noChangeArrowheads="1"/>
          </p:cNvSpPr>
          <p:nvPr/>
        </p:nvSpPr>
        <p:spPr bwMode="auto">
          <a:xfrm>
            <a:off x="5364163" y="2781300"/>
            <a:ext cx="2808287"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spcBef>
                <a:spcPct val="30000"/>
              </a:spcBef>
            </a:pPr>
            <a:r>
              <a:rPr lang="zh-CN" altLang="en-US" sz="2800">
                <a:solidFill>
                  <a:srgbClr val="FF0000"/>
                </a:solidFill>
                <a:latin typeface="华文新魏" pitchFamily="2" charset="-122"/>
                <a:ea typeface="长城特圆体" pitchFamily="1" charset="-122"/>
              </a:rPr>
              <a:t>（其中</a:t>
            </a:r>
            <a:r>
              <a:rPr lang="en-US" sz="2800">
                <a:solidFill>
                  <a:srgbClr val="FF0000"/>
                </a:solidFill>
                <a:latin typeface="长城特圆体" pitchFamily="1" charset="-122"/>
                <a:ea typeface="长城特圆体" pitchFamily="1" charset="-122"/>
              </a:rPr>
              <a:t>1</a:t>
            </a:r>
            <a:r>
              <a:rPr lang="zh-CN" altLang="en-US" sz="2800">
                <a:solidFill>
                  <a:srgbClr val="FF0000"/>
                </a:solidFill>
                <a:latin typeface="长城特圆体" pitchFamily="1" charset="-122"/>
                <a:ea typeface="长城特圆体" pitchFamily="1" charset="-122"/>
              </a:rPr>
              <a:t>、</a:t>
            </a:r>
            <a:r>
              <a:rPr lang="en-US" sz="2800">
                <a:solidFill>
                  <a:srgbClr val="FF0000"/>
                </a:solidFill>
                <a:latin typeface="长城特圆体" pitchFamily="1" charset="-122"/>
                <a:ea typeface="长城特圆体" pitchFamily="1" charset="-122"/>
              </a:rPr>
              <a:t>2</a:t>
            </a:r>
            <a:r>
              <a:rPr lang="zh-CN" altLang="en-US" sz="2800">
                <a:solidFill>
                  <a:srgbClr val="FF0000"/>
                </a:solidFill>
                <a:latin typeface="长城特圆体" pitchFamily="1" charset="-122"/>
                <a:ea typeface="长城特圆体" pitchFamily="1" charset="-122"/>
              </a:rPr>
              <a:t>、</a:t>
            </a:r>
            <a:r>
              <a:rPr lang="en-US" sz="2800">
                <a:solidFill>
                  <a:srgbClr val="FF0000"/>
                </a:solidFill>
                <a:latin typeface="长城特圆体" pitchFamily="1" charset="-122"/>
                <a:ea typeface="长城特圆体" pitchFamily="1" charset="-122"/>
              </a:rPr>
              <a:t>3</a:t>
            </a:r>
            <a:r>
              <a:rPr lang="zh-CN" altLang="en-US" sz="2800">
                <a:solidFill>
                  <a:srgbClr val="FF0000"/>
                </a:solidFill>
                <a:latin typeface="华文新魏" pitchFamily="2" charset="-122"/>
                <a:ea typeface="长城特圆体" pitchFamily="1" charset="-122"/>
              </a:rPr>
              <a:t>为本节内容）</a:t>
            </a:r>
            <a:endParaRPr lang="zh-CN" altLang="en-US" sz="2800">
              <a:solidFill>
                <a:srgbClr val="FF0000"/>
              </a:solidFill>
              <a:ea typeface="长城特圆体"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0482">
                                            <p:txEl>
                                              <p:pRg st="1" end="1"/>
                                            </p:txEl>
                                          </p:spTgt>
                                        </p:tgtEl>
                                        <p:attrNameLst>
                                          <p:attrName>style.visibility</p:attrName>
                                        </p:attrNameLst>
                                      </p:cBhvr>
                                      <p:to>
                                        <p:strVal val="visible"/>
                                      </p:to>
                                    </p:set>
                                    <p:anim calcmode="lin" valueType="num">
                                      <p:cBhvr>
                                        <p:cTn id="7" dur="500" fill="hold"/>
                                        <p:tgtEl>
                                          <p:spTgt spid="20482">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048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0483"/>
                                        </p:tgtEl>
                                        <p:attrNameLst>
                                          <p:attrName>style.visibility</p:attrName>
                                        </p:attrNameLst>
                                      </p:cBhvr>
                                      <p:to>
                                        <p:strVal val="visible"/>
                                      </p:to>
                                    </p:set>
                                    <p:anim calcmode="lin" valueType="num">
                                      <p:cBhvr>
                                        <p:cTn id="13" dur="500" fill="hold"/>
                                        <p:tgtEl>
                                          <p:spTgt spid="20483"/>
                                        </p:tgtEl>
                                        <p:attrNameLst>
                                          <p:attrName>ppt_w</p:attrName>
                                        </p:attrNameLst>
                                      </p:cBhvr>
                                      <p:tavLst>
                                        <p:tav tm="0">
                                          <p:val>
                                            <p:fltVal val="0"/>
                                          </p:val>
                                        </p:tav>
                                        <p:tav tm="100000">
                                          <p:val>
                                            <p:strVal val="#ppt_w"/>
                                          </p:val>
                                        </p:tav>
                                      </p:tavLst>
                                    </p:anim>
                                    <p:anim calcmode="lin" valueType="num">
                                      <p:cBhvr>
                                        <p:cTn id="14" dur="500" fill="hold"/>
                                        <p:tgtEl>
                                          <p:spTgt spid="20483"/>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0484"/>
                                        </p:tgtEl>
                                        <p:attrNameLst>
                                          <p:attrName>style.visibility</p:attrName>
                                        </p:attrNameLst>
                                      </p:cBhvr>
                                      <p:to>
                                        <p:strVal val="visible"/>
                                      </p:to>
                                    </p:set>
                                    <p:anim calcmode="lin" valueType="num">
                                      <p:cBhvr>
                                        <p:cTn id="19" dur="500" fill="hold"/>
                                        <p:tgtEl>
                                          <p:spTgt spid="20484"/>
                                        </p:tgtEl>
                                        <p:attrNameLst>
                                          <p:attrName>ppt_w</p:attrName>
                                        </p:attrNameLst>
                                      </p:cBhvr>
                                      <p:tavLst>
                                        <p:tav tm="0">
                                          <p:val>
                                            <p:fltVal val="0"/>
                                          </p:val>
                                        </p:tav>
                                        <p:tav tm="100000">
                                          <p:val>
                                            <p:strVal val="#ppt_w"/>
                                          </p:val>
                                        </p:tav>
                                      </p:tavLst>
                                    </p:anim>
                                    <p:anim calcmode="lin" valueType="num">
                                      <p:cBhvr>
                                        <p:cTn id="20" dur="500" fill="hold"/>
                                        <p:tgtEl>
                                          <p:spTgt spid="2048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utoUpdateAnimBg="0"/>
      <p:bldP spid="2048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755650" y="333375"/>
            <a:ext cx="7858125" cy="549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40000"/>
              </a:lnSpc>
              <a:spcBef>
                <a:spcPct val="40000"/>
              </a:spcBef>
            </a:pPr>
            <a:r>
              <a:rPr lang="zh-CN" altLang="en-US" sz="3200">
                <a:solidFill>
                  <a:srgbClr val="0000FF"/>
                </a:solidFill>
                <a:latin typeface="长城特圆体" pitchFamily="1" charset="-122"/>
                <a:ea typeface="长城特圆体" pitchFamily="1" charset="-122"/>
              </a:rPr>
              <a:t>1、提出问题：（先确定变量）</a:t>
            </a:r>
            <a:r>
              <a:rPr lang="zh-CN" altLang="en-US" sz="2800">
                <a:latin typeface="长城特圆体" pitchFamily="1" charset="-122"/>
                <a:ea typeface="长城特圆体" pitchFamily="1" charset="-122"/>
              </a:rPr>
              <a:t> </a:t>
            </a:r>
          </a:p>
          <a:p>
            <a:pPr eaLnBrk="1" hangingPunct="1">
              <a:lnSpc>
                <a:spcPct val="140000"/>
              </a:lnSpc>
            </a:pPr>
            <a:r>
              <a:rPr lang="zh-CN" altLang="en-US" sz="3000">
                <a:latin typeface="长城特圆体" pitchFamily="1" charset="-122"/>
                <a:ea typeface="长城特圆体" pitchFamily="1" charset="-122"/>
              </a:rPr>
              <a:t>   不同环境里都有细菌真菌吗？</a:t>
            </a:r>
          </a:p>
          <a:p>
            <a:pPr eaLnBrk="1" hangingPunct="1">
              <a:lnSpc>
                <a:spcPct val="140000"/>
              </a:lnSpc>
            </a:pPr>
            <a:r>
              <a:rPr lang="zh-CN" altLang="en-US" sz="3000">
                <a:latin typeface="长城特圆体" pitchFamily="1" charset="-122"/>
                <a:ea typeface="长城特圆体" pitchFamily="1" charset="-122"/>
              </a:rPr>
              <a:t>   马路上的细菌真菌比草地多吗？</a:t>
            </a:r>
          </a:p>
          <a:p>
            <a:pPr eaLnBrk="1" hangingPunct="1">
              <a:lnSpc>
                <a:spcPct val="140000"/>
              </a:lnSpc>
            </a:pPr>
            <a:r>
              <a:rPr lang="zh-CN" altLang="en-US" sz="3000">
                <a:latin typeface="长城特圆体" pitchFamily="1" charset="-122"/>
                <a:ea typeface="长城特圆体" pitchFamily="1" charset="-122"/>
              </a:rPr>
              <a:t>   池塘里有细菌吗</a:t>
            </a:r>
            <a:r>
              <a:rPr lang="en-US" sz="3000">
                <a:latin typeface="长城特圆体" pitchFamily="1" charset="-122"/>
                <a:ea typeface="长城特圆体" pitchFamily="1" charset="-122"/>
              </a:rPr>
              <a:t>?   </a:t>
            </a:r>
            <a:r>
              <a:rPr lang="en-US" sz="3000">
                <a:ea typeface="迷你简姚体" pitchFamily="1" charset="-122"/>
              </a:rPr>
              <a:t>…</a:t>
            </a:r>
            <a:r>
              <a:rPr lang="en-US" sz="3000">
                <a:latin typeface="迷你简姚体" pitchFamily="1" charset="-122"/>
                <a:ea typeface="迷你简姚体" pitchFamily="1" charset="-122"/>
              </a:rPr>
              <a:t>...</a:t>
            </a:r>
            <a:endParaRPr lang="zh-CN" altLang="en-US" sz="3000">
              <a:latin typeface="迷你简姚体" pitchFamily="1" charset="-122"/>
              <a:ea typeface="迷你简姚体" pitchFamily="1" charset="-122"/>
            </a:endParaRPr>
          </a:p>
          <a:p>
            <a:pPr eaLnBrk="1" hangingPunct="1">
              <a:lnSpc>
                <a:spcPct val="140000"/>
              </a:lnSpc>
              <a:spcBef>
                <a:spcPct val="40000"/>
              </a:spcBef>
            </a:pPr>
            <a:r>
              <a:rPr lang="en-US" sz="3200">
                <a:solidFill>
                  <a:srgbClr val="0000FF"/>
                </a:solidFill>
                <a:latin typeface="长城特圆体" pitchFamily="1" charset="-122"/>
                <a:ea typeface="长城特圆体" pitchFamily="1" charset="-122"/>
              </a:rPr>
              <a:t>2</a:t>
            </a:r>
            <a:r>
              <a:rPr lang="zh-CN" altLang="en-US" sz="3200">
                <a:solidFill>
                  <a:srgbClr val="0000FF"/>
                </a:solidFill>
                <a:latin typeface="长城特圆体" pitchFamily="1" charset="-122"/>
                <a:ea typeface="长城特圆体" pitchFamily="1" charset="-122"/>
              </a:rPr>
              <a:t>、作出假设：</a:t>
            </a:r>
            <a:r>
              <a:rPr lang="zh-CN" altLang="en-US" sz="2800">
                <a:latin typeface="长城特圆体" pitchFamily="1" charset="-122"/>
                <a:ea typeface="长城特圆体" pitchFamily="1" charset="-122"/>
              </a:rPr>
              <a:t> </a:t>
            </a:r>
          </a:p>
          <a:p>
            <a:pPr eaLnBrk="1" hangingPunct="1">
              <a:lnSpc>
                <a:spcPct val="140000"/>
              </a:lnSpc>
            </a:pPr>
            <a:r>
              <a:rPr lang="zh-CN" altLang="en-US" sz="3000">
                <a:latin typeface="长城特圆体" pitchFamily="1" charset="-122"/>
                <a:ea typeface="长城特圆体" pitchFamily="1" charset="-122"/>
              </a:rPr>
              <a:t>   假设不同环境里都有细菌真菌。</a:t>
            </a:r>
          </a:p>
          <a:p>
            <a:pPr eaLnBrk="1" hangingPunct="1">
              <a:lnSpc>
                <a:spcPct val="140000"/>
              </a:lnSpc>
            </a:pPr>
            <a:r>
              <a:rPr lang="zh-CN" altLang="en-US" sz="3000">
                <a:latin typeface="长城特圆体" pitchFamily="1" charset="-122"/>
                <a:ea typeface="长城特圆体" pitchFamily="1" charset="-122"/>
              </a:rPr>
              <a:t>   假设马路上的细菌真菌比草地多。</a:t>
            </a:r>
          </a:p>
          <a:p>
            <a:pPr eaLnBrk="1" hangingPunct="1">
              <a:lnSpc>
                <a:spcPct val="140000"/>
              </a:lnSpc>
            </a:pPr>
            <a:r>
              <a:rPr lang="zh-CN" altLang="en-US" sz="3000">
                <a:latin typeface="长城特圆体" pitchFamily="1" charset="-122"/>
                <a:ea typeface="长城特圆体" pitchFamily="1" charset="-122"/>
              </a:rPr>
              <a:t>   假设池塘里有细菌。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1506">
                                            <p:txEl>
                                              <p:pRg st="1" end="1"/>
                                            </p:txEl>
                                          </p:spTgt>
                                        </p:tgtEl>
                                        <p:attrNameLst>
                                          <p:attrName>style.visibility</p:attrName>
                                        </p:attrNameLst>
                                      </p:cBhvr>
                                      <p:to>
                                        <p:strVal val="visible"/>
                                      </p:to>
                                    </p:set>
                                    <p:anim calcmode="lin" valueType="num">
                                      <p:cBhvr>
                                        <p:cTn id="7" dur="500" fill="hold"/>
                                        <p:tgtEl>
                                          <p:spTgt spid="21506">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150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1506">
                                            <p:txEl>
                                              <p:pRg st="2" end="2"/>
                                            </p:txEl>
                                          </p:spTgt>
                                        </p:tgtEl>
                                        <p:attrNameLst>
                                          <p:attrName>style.visibility</p:attrName>
                                        </p:attrNameLst>
                                      </p:cBhvr>
                                      <p:to>
                                        <p:strVal val="visible"/>
                                      </p:to>
                                    </p:set>
                                    <p:anim calcmode="lin" valueType="num">
                                      <p:cBhvr>
                                        <p:cTn id="13" dur="500" fill="hold"/>
                                        <p:tgtEl>
                                          <p:spTgt spid="21506">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21506">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21506">
                                            <p:txEl>
                                              <p:pRg st="3" end="3"/>
                                            </p:txEl>
                                          </p:spTgt>
                                        </p:tgtEl>
                                        <p:attrNameLst>
                                          <p:attrName>style.visibility</p:attrName>
                                        </p:attrNameLst>
                                      </p:cBhvr>
                                      <p:to>
                                        <p:strVal val="visible"/>
                                      </p:to>
                                    </p:set>
                                    <p:anim calcmode="lin" valueType="num">
                                      <p:cBhvr>
                                        <p:cTn id="19" dur="500" fill="hold"/>
                                        <p:tgtEl>
                                          <p:spTgt spid="21506">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21506">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21506">
                                            <p:txEl>
                                              <p:pRg st="5" end="5"/>
                                            </p:txEl>
                                          </p:spTgt>
                                        </p:tgtEl>
                                        <p:attrNameLst>
                                          <p:attrName>style.visibility</p:attrName>
                                        </p:attrNameLst>
                                      </p:cBhvr>
                                      <p:to>
                                        <p:strVal val="visible"/>
                                      </p:to>
                                    </p:set>
                                    <p:anim calcmode="lin" valueType="num">
                                      <p:cBhvr>
                                        <p:cTn id="25" dur="500" fill="hold"/>
                                        <p:tgtEl>
                                          <p:spTgt spid="21506">
                                            <p:txEl>
                                              <p:pRg st="5" end="5"/>
                                            </p:txEl>
                                          </p:spTgt>
                                        </p:tgtEl>
                                        <p:attrNameLst>
                                          <p:attrName>ppt_w</p:attrName>
                                        </p:attrNameLst>
                                      </p:cBhvr>
                                      <p:tavLst>
                                        <p:tav tm="0">
                                          <p:val>
                                            <p:fltVal val="0"/>
                                          </p:val>
                                        </p:tav>
                                        <p:tav tm="100000">
                                          <p:val>
                                            <p:strVal val="#ppt_w"/>
                                          </p:val>
                                        </p:tav>
                                      </p:tavLst>
                                    </p:anim>
                                    <p:anim calcmode="lin" valueType="num">
                                      <p:cBhvr>
                                        <p:cTn id="26" dur="500" fill="hold"/>
                                        <p:tgtEl>
                                          <p:spTgt spid="21506">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nodeType="clickEffect">
                                  <p:stCondLst>
                                    <p:cond delay="0"/>
                                  </p:stCondLst>
                                  <p:childTnLst>
                                    <p:set>
                                      <p:cBhvr>
                                        <p:cTn id="30" dur="1" fill="hold">
                                          <p:stCondLst>
                                            <p:cond delay="0"/>
                                          </p:stCondLst>
                                        </p:cTn>
                                        <p:tgtEl>
                                          <p:spTgt spid="21506">
                                            <p:txEl>
                                              <p:pRg st="6" end="6"/>
                                            </p:txEl>
                                          </p:spTgt>
                                        </p:tgtEl>
                                        <p:attrNameLst>
                                          <p:attrName>style.visibility</p:attrName>
                                        </p:attrNameLst>
                                      </p:cBhvr>
                                      <p:to>
                                        <p:strVal val="visible"/>
                                      </p:to>
                                    </p:set>
                                    <p:anim calcmode="lin" valueType="num">
                                      <p:cBhvr>
                                        <p:cTn id="31" dur="500" fill="hold"/>
                                        <p:tgtEl>
                                          <p:spTgt spid="21506">
                                            <p:txEl>
                                              <p:pRg st="6" end="6"/>
                                            </p:txEl>
                                          </p:spTgt>
                                        </p:tgtEl>
                                        <p:attrNameLst>
                                          <p:attrName>ppt_w</p:attrName>
                                        </p:attrNameLst>
                                      </p:cBhvr>
                                      <p:tavLst>
                                        <p:tav tm="0">
                                          <p:val>
                                            <p:fltVal val="0"/>
                                          </p:val>
                                        </p:tav>
                                        <p:tav tm="100000">
                                          <p:val>
                                            <p:strVal val="#ppt_w"/>
                                          </p:val>
                                        </p:tav>
                                      </p:tavLst>
                                    </p:anim>
                                    <p:anim calcmode="lin" valueType="num">
                                      <p:cBhvr>
                                        <p:cTn id="32" dur="500" fill="hold"/>
                                        <p:tgtEl>
                                          <p:spTgt spid="21506">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nodeType="clickEffect">
                                  <p:stCondLst>
                                    <p:cond delay="0"/>
                                  </p:stCondLst>
                                  <p:childTnLst>
                                    <p:set>
                                      <p:cBhvr>
                                        <p:cTn id="36" dur="1" fill="hold">
                                          <p:stCondLst>
                                            <p:cond delay="0"/>
                                          </p:stCondLst>
                                        </p:cTn>
                                        <p:tgtEl>
                                          <p:spTgt spid="21506">
                                            <p:txEl>
                                              <p:pRg st="7" end="7"/>
                                            </p:txEl>
                                          </p:spTgt>
                                        </p:tgtEl>
                                        <p:attrNameLst>
                                          <p:attrName>style.visibility</p:attrName>
                                        </p:attrNameLst>
                                      </p:cBhvr>
                                      <p:to>
                                        <p:strVal val="visible"/>
                                      </p:to>
                                    </p:set>
                                    <p:anim calcmode="lin" valueType="num">
                                      <p:cBhvr>
                                        <p:cTn id="37" dur="500" fill="hold"/>
                                        <p:tgtEl>
                                          <p:spTgt spid="21506">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21506">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755650" y="333375"/>
            <a:ext cx="7858125" cy="561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40000"/>
              </a:lnSpc>
              <a:spcBef>
                <a:spcPct val="40000"/>
              </a:spcBef>
            </a:pPr>
            <a:r>
              <a:rPr lang="en-US" sz="3200">
                <a:solidFill>
                  <a:srgbClr val="0000FF"/>
                </a:solidFill>
                <a:latin typeface="长城特圆体" pitchFamily="1" charset="-122"/>
                <a:ea typeface="长城特圆体" pitchFamily="1" charset="-122"/>
              </a:rPr>
              <a:t>3</a:t>
            </a:r>
            <a:r>
              <a:rPr lang="zh-CN" altLang="en-US" sz="3200">
                <a:solidFill>
                  <a:srgbClr val="0000FF"/>
                </a:solidFill>
                <a:latin typeface="长城特圆体" pitchFamily="1" charset="-122"/>
                <a:ea typeface="长城特圆体" pitchFamily="1" charset="-122"/>
              </a:rPr>
              <a:t>、制定计划： </a:t>
            </a:r>
          </a:p>
          <a:p>
            <a:pPr eaLnBrk="1" hangingPunct="1">
              <a:lnSpc>
                <a:spcPct val="140000"/>
              </a:lnSpc>
              <a:spcBef>
                <a:spcPct val="30000"/>
              </a:spcBef>
            </a:pPr>
            <a:r>
              <a:rPr lang="zh-CN" altLang="en-US" sz="3000">
                <a:latin typeface="长城特圆体" pitchFamily="1" charset="-122"/>
                <a:ea typeface="长城特圆体" pitchFamily="1" charset="-122"/>
              </a:rPr>
              <a:t>   小时候你有过不洗手就吃水果的习惯吗？</a:t>
            </a:r>
          </a:p>
          <a:p>
            <a:pPr eaLnBrk="1" hangingPunct="1">
              <a:lnSpc>
                <a:spcPct val="140000"/>
              </a:lnSpc>
            </a:pPr>
            <a:r>
              <a:rPr lang="zh-CN" altLang="en-US" sz="3000">
                <a:latin typeface="长城特圆体" pitchFamily="1" charset="-122"/>
                <a:ea typeface="长城特圆体" pitchFamily="1" charset="-122"/>
              </a:rPr>
              <a:t>   帮幼儿园的阿姨设计一个探究：说服小朋友养成自觉洗手的好习惯。</a:t>
            </a:r>
          </a:p>
          <a:p>
            <a:pPr eaLnBrk="1" hangingPunct="1">
              <a:lnSpc>
                <a:spcPct val="150000"/>
              </a:lnSpc>
              <a:spcBef>
                <a:spcPct val="50000"/>
              </a:spcBef>
            </a:pPr>
            <a:r>
              <a:rPr lang="zh-CN" altLang="en-US" sz="2800">
                <a:latin typeface="交通标志专用字体" pitchFamily="2" charset="-122"/>
                <a:ea typeface="交通标志专用字体" pitchFamily="2" charset="-122"/>
              </a:rPr>
              <a:t>      </a:t>
            </a:r>
            <a:r>
              <a:rPr lang="zh-CN" altLang="en-US" sz="2800">
                <a:solidFill>
                  <a:srgbClr val="FF0000"/>
                </a:solidFill>
                <a:latin typeface="交通标志专用字体" pitchFamily="2" charset="-122"/>
                <a:ea typeface="交通标志专用字体" pitchFamily="2" charset="-122"/>
              </a:rPr>
              <a:t>◎</a:t>
            </a:r>
            <a:r>
              <a:rPr lang="zh-CN" altLang="en-US" sz="2800">
                <a:solidFill>
                  <a:srgbClr val="0000FF"/>
                </a:solidFill>
                <a:latin typeface="交通标志专用字体" pitchFamily="2" charset="-122"/>
                <a:ea typeface="交通标志专用字体" pitchFamily="2" charset="-122"/>
              </a:rPr>
              <a:t>不要随意打开培养皿</a:t>
            </a:r>
          </a:p>
          <a:p>
            <a:pPr eaLnBrk="1" hangingPunct="1">
              <a:lnSpc>
                <a:spcPct val="150000"/>
              </a:lnSpc>
            </a:pPr>
            <a:r>
              <a:rPr lang="zh-CN" altLang="en-US" sz="2800">
                <a:solidFill>
                  <a:srgbClr val="0000FF"/>
                </a:solidFill>
                <a:latin typeface="交通标志专用字体" pitchFamily="2" charset="-122"/>
                <a:ea typeface="交通标志专用字体" pitchFamily="2" charset="-122"/>
              </a:rPr>
              <a:t>      </a:t>
            </a:r>
            <a:r>
              <a:rPr lang="zh-CN" altLang="en-US" sz="2800">
                <a:solidFill>
                  <a:srgbClr val="FF0000"/>
                </a:solidFill>
                <a:latin typeface="交通标志专用字体" pitchFamily="2" charset="-122"/>
                <a:ea typeface="交通标志专用字体" pitchFamily="2" charset="-122"/>
              </a:rPr>
              <a:t>◎</a:t>
            </a:r>
            <a:r>
              <a:rPr lang="zh-CN" altLang="en-US" sz="2800">
                <a:solidFill>
                  <a:srgbClr val="0000FF"/>
                </a:solidFill>
                <a:latin typeface="交通标志专用字体" pitchFamily="2" charset="-122"/>
                <a:ea typeface="交通标志专用字体" pitchFamily="2" charset="-122"/>
              </a:rPr>
              <a:t>标签贴在培养皿的底面</a:t>
            </a:r>
          </a:p>
          <a:p>
            <a:pPr eaLnBrk="1" hangingPunct="1">
              <a:lnSpc>
                <a:spcPct val="150000"/>
              </a:lnSpc>
            </a:pPr>
            <a:r>
              <a:rPr lang="zh-CN" altLang="en-US" sz="2800">
                <a:solidFill>
                  <a:srgbClr val="0000FF"/>
                </a:solidFill>
                <a:latin typeface="交通标志专用字体" pitchFamily="2" charset="-122"/>
                <a:ea typeface="交通标志专用字体" pitchFamily="2" charset="-122"/>
              </a:rPr>
              <a:t>      </a:t>
            </a:r>
            <a:r>
              <a:rPr lang="zh-CN" altLang="en-US" sz="2800">
                <a:solidFill>
                  <a:srgbClr val="FF0000"/>
                </a:solidFill>
                <a:latin typeface="交通标志专用字体" pitchFamily="2" charset="-122"/>
                <a:ea typeface="交通标志专用字体" pitchFamily="2" charset="-122"/>
              </a:rPr>
              <a:t>◎</a:t>
            </a:r>
            <a:r>
              <a:rPr lang="zh-CN" altLang="en-US" sz="2800">
                <a:solidFill>
                  <a:srgbClr val="0000FF"/>
                </a:solidFill>
                <a:latin typeface="交通标志专用字体" pitchFamily="2" charset="-122"/>
                <a:ea typeface="交通标志专用字体" pitchFamily="2" charset="-122"/>
              </a:rPr>
              <a:t>本次检测空气中有没有细菌</a:t>
            </a:r>
          </a:p>
          <a:p>
            <a:pPr eaLnBrk="1" hangingPunct="1">
              <a:lnSpc>
                <a:spcPct val="150000"/>
              </a:lnSpc>
            </a:pPr>
            <a:r>
              <a:rPr lang="zh-CN" altLang="en-US" sz="2800">
                <a:solidFill>
                  <a:srgbClr val="0000FF"/>
                </a:solidFill>
                <a:latin typeface="交通标志专用字体" pitchFamily="2" charset="-122"/>
                <a:ea typeface="交通标志专用字体" pitchFamily="2" charset="-122"/>
              </a:rPr>
              <a:t>      </a:t>
            </a:r>
            <a:r>
              <a:rPr lang="zh-CN" altLang="en-US" sz="2800">
                <a:solidFill>
                  <a:srgbClr val="FF0000"/>
                </a:solidFill>
                <a:latin typeface="交通标志专用字体" pitchFamily="2" charset="-122"/>
                <a:ea typeface="交通标志专用字体" pitchFamily="2" charset="-122"/>
              </a:rPr>
              <a:t>◎</a:t>
            </a:r>
            <a:r>
              <a:rPr lang="zh-CN" altLang="en-US" sz="2800">
                <a:solidFill>
                  <a:srgbClr val="0000FF"/>
                </a:solidFill>
                <a:latin typeface="交通标志专用字体" pitchFamily="2" charset="-122"/>
                <a:ea typeface="交通标志专用字体" pitchFamily="2" charset="-122"/>
              </a:rPr>
              <a:t>两套培养皿都放在恒温条件下培养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2530">
                                            <p:txEl>
                                              <p:pRg st="1" end="1"/>
                                            </p:txEl>
                                          </p:spTgt>
                                        </p:tgtEl>
                                        <p:attrNameLst>
                                          <p:attrName>style.visibility</p:attrName>
                                        </p:attrNameLst>
                                      </p:cBhvr>
                                      <p:to>
                                        <p:strVal val="visible"/>
                                      </p:to>
                                    </p:set>
                                    <p:anim calcmode="lin" valueType="num">
                                      <p:cBhvr>
                                        <p:cTn id="7" dur="500" fill="hold"/>
                                        <p:tgtEl>
                                          <p:spTgt spid="22530">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2530">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2530">
                                            <p:txEl>
                                              <p:pRg st="2" end="2"/>
                                            </p:txEl>
                                          </p:spTgt>
                                        </p:tgtEl>
                                        <p:attrNameLst>
                                          <p:attrName>style.visibility</p:attrName>
                                        </p:attrNameLst>
                                      </p:cBhvr>
                                      <p:to>
                                        <p:strVal val="visible"/>
                                      </p:to>
                                    </p:set>
                                    <p:anim calcmode="lin" valueType="num">
                                      <p:cBhvr>
                                        <p:cTn id="13" dur="500" fill="hold"/>
                                        <p:tgtEl>
                                          <p:spTgt spid="22530">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22530">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56" presetClass="entr" presetSubtype="0" fill="hold" nodeType="clickEffect">
                                  <p:stCondLst>
                                    <p:cond delay="0"/>
                                  </p:stCondLst>
                                  <p:iterate type="lt">
                                    <p:tmPct val="10000"/>
                                  </p:iterate>
                                  <p:childTnLst>
                                    <p:set>
                                      <p:cBhvr>
                                        <p:cTn id="18" dur="1" fill="hold">
                                          <p:stCondLst>
                                            <p:cond delay="0"/>
                                          </p:stCondLst>
                                        </p:cTn>
                                        <p:tgtEl>
                                          <p:spTgt spid="22530">
                                            <p:txEl>
                                              <p:pRg st="3" end="3"/>
                                            </p:txEl>
                                          </p:spTgt>
                                        </p:tgtEl>
                                        <p:attrNameLst>
                                          <p:attrName>style.visibility</p:attrName>
                                        </p:attrNameLst>
                                      </p:cBhvr>
                                      <p:to>
                                        <p:strVal val="visible"/>
                                      </p:to>
                                    </p:set>
                                    <p:anim by="(-#ppt_w*2)" calcmode="lin" valueType="num">
                                      <p:cBhvr rctx="PPT">
                                        <p:cTn id="19" dur="500" autoRev="1" fill="hold">
                                          <p:stCondLst>
                                            <p:cond delay="0"/>
                                          </p:stCondLst>
                                        </p:cTn>
                                        <p:tgtEl>
                                          <p:spTgt spid="22530">
                                            <p:txEl>
                                              <p:pRg st="3" end="3"/>
                                            </p:txEl>
                                          </p:spTgt>
                                        </p:tgtEl>
                                        <p:attrNameLst>
                                          <p:attrName>ppt_w</p:attrName>
                                        </p:attrNameLst>
                                      </p:cBhvr>
                                    </p:anim>
                                    <p:anim by="(#ppt_w*0.50)" calcmode="lin" valueType="num">
                                      <p:cBhvr>
                                        <p:cTn id="20" dur="500" decel="50000" autoRev="1" fill="hold">
                                          <p:stCondLst>
                                            <p:cond delay="0"/>
                                          </p:stCondLst>
                                        </p:cTn>
                                        <p:tgtEl>
                                          <p:spTgt spid="22530">
                                            <p:txEl>
                                              <p:pRg st="3" end="3"/>
                                            </p:txEl>
                                          </p:spTgt>
                                        </p:tgtEl>
                                        <p:attrNameLst>
                                          <p:attrName>ppt_x</p:attrName>
                                        </p:attrNameLst>
                                      </p:cBhvr>
                                    </p:anim>
                                    <p:anim from="(-#ppt_h/2)" to="(#ppt_y)" calcmode="lin" valueType="num">
                                      <p:cBhvr>
                                        <p:cTn id="21" dur="1000" fill="hold">
                                          <p:stCondLst>
                                            <p:cond delay="0"/>
                                          </p:stCondLst>
                                        </p:cTn>
                                        <p:tgtEl>
                                          <p:spTgt spid="22530">
                                            <p:txEl>
                                              <p:pRg st="3" end="3"/>
                                            </p:txEl>
                                          </p:spTgt>
                                        </p:tgtEl>
                                        <p:attrNameLst>
                                          <p:attrName>ppt_y</p:attrName>
                                        </p:attrNameLst>
                                      </p:cBhvr>
                                    </p:anim>
                                    <p:animRot by="21600000">
                                      <p:cBhvr>
                                        <p:cTn id="22" dur="1000" fill="hold">
                                          <p:stCondLst>
                                            <p:cond delay="0"/>
                                          </p:stCondLst>
                                        </p:cTn>
                                        <p:tgtEl>
                                          <p:spTgt spid="22530">
                                            <p:txEl>
                                              <p:pRg st="3" end="3"/>
                                            </p:txEl>
                                          </p:spTgt>
                                        </p:tgtEl>
                                        <p:attrNameLst>
                                          <p:attrName>r</p:attrName>
                                        </p:attrNameLst>
                                      </p:cBhvr>
                                    </p:animRot>
                                  </p:childTnLst>
                                </p:cTn>
                              </p:par>
                            </p:childTnLst>
                          </p:cTn>
                        </p:par>
                      </p:childTnLst>
                    </p:cTn>
                  </p:par>
                  <p:par>
                    <p:cTn id="23" fill="hold" nodeType="clickPar">
                      <p:stCondLst>
                        <p:cond delay="indefinite"/>
                      </p:stCondLst>
                      <p:childTnLst>
                        <p:par>
                          <p:cTn id="24" fill="hold" nodeType="withGroup">
                            <p:stCondLst>
                              <p:cond delay="0"/>
                            </p:stCondLst>
                            <p:childTnLst>
                              <p:par>
                                <p:cTn id="25" presetID="56" presetClass="entr" presetSubtype="0" fill="hold" nodeType="clickEffect">
                                  <p:stCondLst>
                                    <p:cond delay="0"/>
                                  </p:stCondLst>
                                  <p:iterate type="lt">
                                    <p:tmPct val="10000"/>
                                  </p:iterate>
                                  <p:childTnLst>
                                    <p:set>
                                      <p:cBhvr>
                                        <p:cTn id="26" dur="1" fill="hold">
                                          <p:stCondLst>
                                            <p:cond delay="0"/>
                                          </p:stCondLst>
                                        </p:cTn>
                                        <p:tgtEl>
                                          <p:spTgt spid="22530">
                                            <p:txEl>
                                              <p:pRg st="4" end="4"/>
                                            </p:txEl>
                                          </p:spTgt>
                                        </p:tgtEl>
                                        <p:attrNameLst>
                                          <p:attrName>style.visibility</p:attrName>
                                        </p:attrNameLst>
                                      </p:cBhvr>
                                      <p:to>
                                        <p:strVal val="visible"/>
                                      </p:to>
                                    </p:set>
                                    <p:anim by="(-#ppt_w*2)" calcmode="lin" valueType="num">
                                      <p:cBhvr rctx="PPT">
                                        <p:cTn id="27" dur="500" autoRev="1" fill="hold">
                                          <p:stCondLst>
                                            <p:cond delay="0"/>
                                          </p:stCondLst>
                                        </p:cTn>
                                        <p:tgtEl>
                                          <p:spTgt spid="22530">
                                            <p:txEl>
                                              <p:pRg st="4" end="4"/>
                                            </p:txEl>
                                          </p:spTgt>
                                        </p:tgtEl>
                                        <p:attrNameLst>
                                          <p:attrName>ppt_w</p:attrName>
                                        </p:attrNameLst>
                                      </p:cBhvr>
                                    </p:anim>
                                    <p:anim by="(#ppt_w*0.50)" calcmode="lin" valueType="num">
                                      <p:cBhvr>
                                        <p:cTn id="28" dur="500" decel="50000" autoRev="1" fill="hold">
                                          <p:stCondLst>
                                            <p:cond delay="0"/>
                                          </p:stCondLst>
                                        </p:cTn>
                                        <p:tgtEl>
                                          <p:spTgt spid="22530">
                                            <p:txEl>
                                              <p:pRg st="4" end="4"/>
                                            </p:txEl>
                                          </p:spTgt>
                                        </p:tgtEl>
                                        <p:attrNameLst>
                                          <p:attrName>ppt_x</p:attrName>
                                        </p:attrNameLst>
                                      </p:cBhvr>
                                    </p:anim>
                                    <p:anim from="(-#ppt_h/2)" to="(#ppt_y)" calcmode="lin" valueType="num">
                                      <p:cBhvr>
                                        <p:cTn id="29" dur="1000" fill="hold">
                                          <p:stCondLst>
                                            <p:cond delay="0"/>
                                          </p:stCondLst>
                                        </p:cTn>
                                        <p:tgtEl>
                                          <p:spTgt spid="22530">
                                            <p:txEl>
                                              <p:pRg st="4" end="4"/>
                                            </p:txEl>
                                          </p:spTgt>
                                        </p:tgtEl>
                                        <p:attrNameLst>
                                          <p:attrName>ppt_y</p:attrName>
                                        </p:attrNameLst>
                                      </p:cBhvr>
                                    </p:anim>
                                    <p:animRot by="21600000">
                                      <p:cBhvr>
                                        <p:cTn id="30" dur="1000" fill="hold">
                                          <p:stCondLst>
                                            <p:cond delay="0"/>
                                          </p:stCondLst>
                                        </p:cTn>
                                        <p:tgtEl>
                                          <p:spTgt spid="22530">
                                            <p:txEl>
                                              <p:pRg st="4" end="4"/>
                                            </p:txEl>
                                          </p:spTgt>
                                        </p:tgtEl>
                                        <p:attrNameLst>
                                          <p:attrName>r</p:attrName>
                                        </p:attrNameLst>
                                      </p:cBhvr>
                                    </p:animRot>
                                  </p:childTnLst>
                                </p:cTn>
                              </p:par>
                            </p:childTnLst>
                          </p:cTn>
                        </p:par>
                      </p:childTnLst>
                    </p:cTn>
                  </p:par>
                  <p:par>
                    <p:cTn id="31" fill="hold" nodeType="clickPar">
                      <p:stCondLst>
                        <p:cond delay="indefinite"/>
                      </p:stCondLst>
                      <p:childTnLst>
                        <p:par>
                          <p:cTn id="32" fill="hold" nodeType="withGroup">
                            <p:stCondLst>
                              <p:cond delay="0"/>
                            </p:stCondLst>
                            <p:childTnLst>
                              <p:par>
                                <p:cTn id="33" presetID="56" presetClass="entr" presetSubtype="0" fill="hold" nodeType="clickEffect">
                                  <p:stCondLst>
                                    <p:cond delay="0"/>
                                  </p:stCondLst>
                                  <p:iterate type="lt">
                                    <p:tmPct val="10000"/>
                                  </p:iterate>
                                  <p:childTnLst>
                                    <p:set>
                                      <p:cBhvr>
                                        <p:cTn id="34" dur="1" fill="hold">
                                          <p:stCondLst>
                                            <p:cond delay="0"/>
                                          </p:stCondLst>
                                        </p:cTn>
                                        <p:tgtEl>
                                          <p:spTgt spid="22530">
                                            <p:txEl>
                                              <p:pRg st="5" end="5"/>
                                            </p:txEl>
                                          </p:spTgt>
                                        </p:tgtEl>
                                        <p:attrNameLst>
                                          <p:attrName>style.visibility</p:attrName>
                                        </p:attrNameLst>
                                      </p:cBhvr>
                                      <p:to>
                                        <p:strVal val="visible"/>
                                      </p:to>
                                    </p:set>
                                    <p:anim by="(-#ppt_w*2)" calcmode="lin" valueType="num">
                                      <p:cBhvr rctx="PPT">
                                        <p:cTn id="35" dur="500" autoRev="1" fill="hold">
                                          <p:stCondLst>
                                            <p:cond delay="0"/>
                                          </p:stCondLst>
                                        </p:cTn>
                                        <p:tgtEl>
                                          <p:spTgt spid="22530">
                                            <p:txEl>
                                              <p:pRg st="5" end="5"/>
                                            </p:txEl>
                                          </p:spTgt>
                                        </p:tgtEl>
                                        <p:attrNameLst>
                                          <p:attrName>ppt_w</p:attrName>
                                        </p:attrNameLst>
                                      </p:cBhvr>
                                    </p:anim>
                                    <p:anim by="(#ppt_w*0.50)" calcmode="lin" valueType="num">
                                      <p:cBhvr>
                                        <p:cTn id="36" dur="500" decel="50000" autoRev="1" fill="hold">
                                          <p:stCondLst>
                                            <p:cond delay="0"/>
                                          </p:stCondLst>
                                        </p:cTn>
                                        <p:tgtEl>
                                          <p:spTgt spid="22530">
                                            <p:txEl>
                                              <p:pRg st="5" end="5"/>
                                            </p:txEl>
                                          </p:spTgt>
                                        </p:tgtEl>
                                        <p:attrNameLst>
                                          <p:attrName>ppt_x</p:attrName>
                                        </p:attrNameLst>
                                      </p:cBhvr>
                                    </p:anim>
                                    <p:anim from="(-#ppt_h/2)" to="(#ppt_y)" calcmode="lin" valueType="num">
                                      <p:cBhvr>
                                        <p:cTn id="37" dur="1000" fill="hold">
                                          <p:stCondLst>
                                            <p:cond delay="0"/>
                                          </p:stCondLst>
                                        </p:cTn>
                                        <p:tgtEl>
                                          <p:spTgt spid="22530">
                                            <p:txEl>
                                              <p:pRg st="5" end="5"/>
                                            </p:txEl>
                                          </p:spTgt>
                                        </p:tgtEl>
                                        <p:attrNameLst>
                                          <p:attrName>ppt_y</p:attrName>
                                        </p:attrNameLst>
                                      </p:cBhvr>
                                    </p:anim>
                                    <p:animRot by="21600000">
                                      <p:cBhvr>
                                        <p:cTn id="38" dur="1000" fill="hold">
                                          <p:stCondLst>
                                            <p:cond delay="0"/>
                                          </p:stCondLst>
                                        </p:cTn>
                                        <p:tgtEl>
                                          <p:spTgt spid="22530">
                                            <p:txEl>
                                              <p:pRg st="5" end="5"/>
                                            </p:txEl>
                                          </p:spTgt>
                                        </p:tgtEl>
                                        <p:attrNameLst>
                                          <p:attrName>r</p:attrName>
                                        </p:attrNameLst>
                                      </p:cBhvr>
                                    </p:animRot>
                                  </p:childTnLst>
                                </p:cTn>
                              </p:par>
                            </p:childTnLst>
                          </p:cTn>
                        </p:par>
                      </p:childTnLst>
                    </p:cTn>
                  </p:par>
                  <p:par>
                    <p:cTn id="39" fill="hold" nodeType="clickPar">
                      <p:stCondLst>
                        <p:cond delay="indefinite"/>
                      </p:stCondLst>
                      <p:childTnLst>
                        <p:par>
                          <p:cTn id="40" fill="hold" nodeType="withGroup">
                            <p:stCondLst>
                              <p:cond delay="0"/>
                            </p:stCondLst>
                            <p:childTnLst>
                              <p:par>
                                <p:cTn id="41" presetID="56" presetClass="entr" presetSubtype="0" fill="hold" nodeType="clickEffect">
                                  <p:stCondLst>
                                    <p:cond delay="0"/>
                                  </p:stCondLst>
                                  <p:iterate type="lt">
                                    <p:tmPct val="10000"/>
                                  </p:iterate>
                                  <p:childTnLst>
                                    <p:set>
                                      <p:cBhvr>
                                        <p:cTn id="42" dur="1" fill="hold">
                                          <p:stCondLst>
                                            <p:cond delay="0"/>
                                          </p:stCondLst>
                                        </p:cTn>
                                        <p:tgtEl>
                                          <p:spTgt spid="22530">
                                            <p:txEl>
                                              <p:pRg st="6" end="6"/>
                                            </p:txEl>
                                          </p:spTgt>
                                        </p:tgtEl>
                                        <p:attrNameLst>
                                          <p:attrName>style.visibility</p:attrName>
                                        </p:attrNameLst>
                                      </p:cBhvr>
                                      <p:to>
                                        <p:strVal val="visible"/>
                                      </p:to>
                                    </p:set>
                                    <p:anim by="(-#ppt_w*2)" calcmode="lin" valueType="num">
                                      <p:cBhvr rctx="PPT">
                                        <p:cTn id="43" dur="500" autoRev="1" fill="hold">
                                          <p:stCondLst>
                                            <p:cond delay="0"/>
                                          </p:stCondLst>
                                        </p:cTn>
                                        <p:tgtEl>
                                          <p:spTgt spid="22530">
                                            <p:txEl>
                                              <p:pRg st="6" end="6"/>
                                            </p:txEl>
                                          </p:spTgt>
                                        </p:tgtEl>
                                        <p:attrNameLst>
                                          <p:attrName>ppt_w</p:attrName>
                                        </p:attrNameLst>
                                      </p:cBhvr>
                                    </p:anim>
                                    <p:anim by="(#ppt_w*0.50)" calcmode="lin" valueType="num">
                                      <p:cBhvr>
                                        <p:cTn id="44" dur="500" decel="50000" autoRev="1" fill="hold">
                                          <p:stCondLst>
                                            <p:cond delay="0"/>
                                          </p:stCondLst>
                                        </p:cTn>
                                        <p:tgtEl>
                                          <p:spTgt spid="22530">
                                            <p:txEl>
                                              <p:pRg st="6" end="6"/>
                                            </p:txEl>
                                          </p:spTgt>
                                        </p:tgtEl>
                                        <p:attrNameLst>
                                          <p:attrName>ppt_x</p:attrName>
                                        </p:attrNameLst>
                                      </p:cBhvr>
                                    </p:anim>
                                    <p:anim from="(-#ppt_h/2)" to="(#ppt_y)" calcmode="lin" valueType="num">
                                      <p:cBhvr>
                                        <p:cTn id="45" dur="1000" fill="hold">
                                          <p:stCondLst>
                                            <p:cond delay="0"/>
                                          </p:stCondLst>
                                        </p:cTn>
                                        <p:tgtEl>
                                          <p:spTgt spid="22530">
                                            <p:txEl>
                                              <p:pRg st="6" end="6"/>
                                            </p:txEl>
                                          </p:spTgt>
                                        </p:tgtEl>
                                        <p:attrNameLst>
                                          <p:attrName>ppt_y</p:attrName>
                                        </p:attrNameLst>
                                      </p:cBhvr>
                                    </p:anim>
                                    <p:animRot by="21600000">
                                      <p:cBhvr>
                                        <p:cTn id="46" dur="1000" fill="hold">
                                          <p:stCondLst>
                                            <p:cond delay="0"/>
                                          </p:stCondLst>
                                        </p:cTn>
                                        <p:tgtEl>
                                          <p:spTgt spid="22530">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260350"/>
            <a:ext cx="6337300" cy="6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WordArt 3"/>
          <p:cNvSpPr>
            <a:spLocks noChangeArrowheads="1" noChangeShapeType="1"/>
          </p:cNvSpPr>
          <p:nvPr/>
        </p:nvSpPr>
        <p:spPr bwMode="auto">
          <a:xfrm rot="21052635">
            <a:off x="5151438" y="550863"/>
            <a:ext cx="3246437" cy="1220787"/>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urveUp">
              <a:avLst>
                <a:gd name="adj" fmla="val 53088"/>
              </a:avLst>
            </a:prstTxWarp>
          </a:bodyPr>
          <a:lstStyle/>
          <a:p>
            <a:pPr algn="ctr"/>
            <a:r>
              <a:rPr lang="zh-CN" altLang="en-US" sz="2000">
                <a:solidFill>
                  <a:srgbClr val="FF0000">
                    <a:alpha val="89000"/>
                  </a:srgbClr>
                </a:solidFill>
                <a:latin typeface="长城特圆体"/>
              </a:rPr>
              <a:t>空气中有没有细菌？</a:t>
            </a:r>
          </a:p>
        </p:txBody>
      </p:sp>
      <p:sp>
        <p:nvSpPr>
          <p:cNvPr id="23556" name="Oval 4"/>
          <p:cNvSpPr>
            <a:spLocks noChangeArrowheads="1"/>
          </p:cNvSpPr>
          <p:nvPr/>
        </p:nvSpPr>
        <p:spPr bwMode="auto">
          <a:xfrm>
            <a:off x="1331913" y="3573463"/>
            <a:ext cx="1439862" cy="431800"/>
          </a:xfrm>
          <a:prstGeom prst="ellipse">
            <a:avLst/>
          </a:prstGeom>
          <a:noFill/>
          <a:ln w="12700" cmpd="sng">
            <a:solidFill>
              <a:srgbClr val="FF0000"/>
            </a:solidFill>
            <a:round/>
            <a:headEnd/>
            <a:tailEnd/>
          </a:ln>
          <a:effectLst>
            <a:prstShdw prst="shdw17" dist="17961" dir="2700000">
              <a:srgbClr val="FF0000">
                <a:gamma/>
                <a:shade val="60000"/>
                <a:invGamma/>
              </a:srgbClr>
            </a:prstShdw>
          </a:effectLst>
          <a:extLst>
            <a:ext uri="{909E8E84-426E-40DD-AFC4-6F175D3DCCD1}">
              <a14:hiddenFill xmlns:a14="http://schemas.microsoft.com/office/drawing/2010/main">
                <a:solidFill>
                  <a:schemeClr val="accent1"/>
                </a:solidFill>
              </a14:hiddenFill>
            </a:ext>
          </a:extLst>
        </p:spPr>
        <p:txBody>
          <a:bodyPr wrap="none" anchor="ctr"/>
          <a:lstStyle/>
          <a:p>
            <a:pPr algn="ct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3000" fill="hold"/>
                                        <p:tgtEl>
                                          <p:spTgt spid="23555"/>
                                        </p:tgtEl>
                                        <p:attrNameLst>
                                          <p:attrName>ppt_x</p:attrName>
                                        </p:attrNameLst>
                                      </p:cBhvr>
                                      <p:tavLst>
                                        <p:tav tm="0">
                                          <p:val>
                                            <p:strVal val="1+#ppt_w/2"/>
                                          </p:val>
                                        </p:tav>
                                        <p:tav tm="100000">
                                          <p:val>
                                            <p:strVal val="#ppt_x"/>
                                          </p:val>
                                        </p:tav>
                                      </p:tavLst>
                                    </p:anim>
                                    <p:anim calcmode="lin" valueType="num">
                                      <p:cBhvr additive="base">
                                        <p:cTn id="8" dur="3000" fill="hold"/>
                                        <p:tgtEl>
                                          <p:spTgt spid="2355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3556"/>
                                        </p:tgtEl>
                                        <p:attrNameLst>
                                          <p:attrName>style.visibility</p:attrName>
                                        </p:attrNameLst>
                                      </p:cBhvr>
                                      <p:to>
                                        <p:strVal val="visible"/>
                                      </p:to>
                                    </p:set>
                                    <p:animEffect transition="in" filter="fade">
                                      <p:cBhvr>
                                        <p:cTn id="13"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p:bldP spid="23556"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971550" y="908050"/>
            <a:ext cx="7858125" cy="500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40000"/>
              </a:lnSpc>
              <a:spcBef>
                <a:spcPct val="40000"/>
              </a:spcBef>
            </a:pPr>
            <a:r>
              <a:rPr lang="zh-CN" altLang="en-US" sz="3000">
                <a:latin typeface="长城特圆体" pitchFamily="1" charset="-122"/>
                <a:ea typeface="长城特圆体" pitchFamily="1" charset="-122"/>
              </a:rPr>
              <a:t>   </a:t>
            </a:r>
            <a:r>
              <a:rPr lang="en-US" sz="3000">
                <a:latin typeface="长城特圆体" pitchFamily="1" charset="-122"/>
                <a:ea typeface="长城特圆体" pitchFamily="1" charset="-122"/>
              </a:rPr>
              <a:t>1</a:t>
            </a:r>
            <a:r>
              <a:rPr lang="zh-CN" altLang="en-US" sz="3000">
                <a:latin typeface="长城特圆体" pitchFamily="1" charset="-122"/>
                <a:ea typeface="长城特圆体" pitchFamily="1" charset="-122"/>
              </a:rPr>
              <a:t>、为什么培养用的培养皿和培养基，在接种前必须高温处理？为什么要用无菌棉棒？</a:t>
            </a:r>
          </a:p>
          <a:p>
            <a:pPr eaLnBrk="1" hangingPunct="1">
              <a:lnSpc>
                <a:spcPct val="150000"/>
              </a:lnSpc>
              <a:spcBef>
                <a:spcPct val="50000"/>
              </a:spcBef>
            </a:pPr>
            <a:r>
              <a:rPr lang="zh-CN" altLang="en-US" sz="2800">
                <a:latin typeface="交通标志专用字体" pitchFamily="2" charset="-122"/>
                <a:ea typeface="交通标志专用字体" pitchFamily="2" charset="-122"/>
              </a:rPr>
              <a:t>      </a:t>
            </a:r>
            <a:r>
              <a:rPr lang="zh-CN" altLang="en-US" sz="2800" b="1">
                <a:solidFill>
                  <a:srgbClr val="FF0000"/>
                </a:solidFill>
                <a:latin typeface="长城特圆体" pitchFamily="1" charset="-122"/>
                <a:ea typeface="长城特圆体" pitchFamily="1" charset="-122"/>
              </a:rPr>
              <a:t>◎</a:t>
            </a:r>
            <a:r>
              <a:rPr lang="zh-CN" altLang="en-US" sz="2800">
                <a:solidFill>
                  <a:srgbClr val="0000FF"/>
                </a:solidFill>
                <a:latin typeface="长城特圆体" pitchFamily="1" charset="-122"/>
                <a:ea typeface="长城特圆体" pitchFamily="1" charset="-122"/>
              </a:rPr>
              <a:t>因为经高温处理后，可以将培养皿上、培养基内混有的细菌和真菌的孢子杀死，这样就排除了实验外其他环境的污染。</a:t>
            </a:r>
          </a:p>
          <a:p>
            <a:pPr eaLnBrk="1" hangingPunct="1">
              <a:lnSpc>
                <a:spcPct val="150000"/>
              </a:lnSpc>
              <a:spcBef>
                <a:spcPct val="50000"/>
              </a:spcBef>
            </a:pPr>
            <a:r>
              <a:rPr lang="zh-CN" altLang="en-US" sz="2800">
                <a:solidFill>
                  <a:srgbClr val="0000FF"/>
                </a:solidFill>
                <a:latin typeface="交通标志专用字体" pitchFamily="2" charset="-122"/>
                <a:ea typeface="交通标志专用字体" pitchFamily="2" charset="-122"/>
              </a:rPr>
              <a:t>      </a:t>
            </a:r>
            <a:r>
              <a:rPr lang="zh-CN" altLang="en-US" sz="2800">
                <a:solidFill>
                  <a:srgbClr val="FF0000"/>
                </a:solidFill>
                <a:latin typeface="交通标志专用字体" pitchFamily="2" charset="-122"/>
                <a:ea typeface="交通标志专用字体" pitchFamily="2" charset="-122"/>
              </a:rPr>
              <a:t>◎</a:t>
            </a:r>
            <a:r>
              <a:rPr lang="zh-CN" altLang="en-US" sz="2800">
                <a:latin typeface="交通标志专用字体" pitchFamily="2" charset="-122"/>
                <a:ea typeface="交通标志专用字体" pitchFamily="2" charset="-122"/>
              </a:rPr>
              <a:t>实验中用无菌棉棒的目的同样是为了防止棉棒上的微生物污染培养基。</a:t>
            </a:r>
          </a:p>
        </p:txBody>
      </p:sp>
      <p:sp>
        <p:nvSpPr>
          <p:cNvPr id="24579" name="Text Box 2"/>
          <p:cNvSpPr txBox="1">
            <a:spLocks noChangeArrowheads="1"/>
          </p:cNvSpPr>
          <p:nvPr/>
        </p:nvSpPr>
        <p:spPr bwMode="auto">
          <a:xfrm>
            <a:off x="539750" y="188913"/>
            <a:ext cx="7715250"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3200">
                <a:ea typeface="交通标志专用字体" pitchFamily="2" charset="-122"/>
              </a:rPr>
              <a:t>   </a:t>
            </a:r>
            <a:r>
              <a:rPr lang="en-US" sz="3200">
                <a:solidFill>
                  <a:srgbClr val="0000FF"/>
                </a:solidFill>
                <a:ea typeface="交通标志专用字体" pitchFamily="2" charset="-122"/>
              </a:rPr>
              <a:t>● </a:t>
            </a:r>
            <a:r>
              <a:rPr lang="zh-CN" altLang="en-US" sz="3200">
                <a:solidFill>
                  <a:srgbClr val="FF0000"/>
                </a:solidFill>
                <a:ea typeface="长城特圆体" pitchFamily="1" charset="-122"/>
              </a:rPr>
              <a:t>探究讨论</a:t>
            </a:r>
            <a:endParaRPr lang="en-US" sz="3200">
              <a:solidFill>
                <a:srgbClr val="FF0000"/>
              </a:solidFill>
              <a:ea typeface="长城特圆体"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4578">
                                            <p:txEl>
                                              <p:pRg st="1" end="1"/>
                                            </p:txEl>
                                          </p:spTgt>
                                        </p:tgtEl>
                                        <p:attrNameLst>
                                          <p:attrName>style.visibility</p:attrName>
                                        </p:attrNameLst>
                                      </p:cBhvr>
                                      <p:to>
                                        <p:strVal val="visible"/>
                                      </p:to>
                                    </p:set>
                                    <p:anim calcmode="lin" valueType="num">
                                      <p:cBhvr>
                                        <p:cTn id="7" dur="500" fill="hold"/>
                                        <p:tgtEl>
                                          <p:spTgt spid="24578">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4578">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4578">
                                            <p:txEl>
                                              <p:pRg st="2" end="2"/>
                                            </p:txEl>
                                          </p:spTgt>
                                        </p:tgtEl>
                                        <p:attrNameLst>
                                          <p:attrName>style.visibility</p:attrName>
                                        </p:attrNameLst>
                                      </p:cBhvr>
                                      <p:to>
                                        <p:strVal val="visible"/>
                                      </p:to>
                                    </p:set>
                                    <p:anim calcmode="lin" valueType="num">
                                      <p:cBhvr>
                                        <p:cTn id="13" dur="500" fill="hold"/>
                                        <p:tgtEl>
                                          <p:spTgt spid="24578">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24578">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971550" y="404813"/>
            <a:ext cx="741680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40000"/>
              </a:lnSpc>
              <a:spcBef>
                <a:spcPct val="40000"/>
              </a:spcBef>
            </a:pPr>
            <a:r>
              <a:rPr lang="zh-CN" altLang="en-US" sz="3000">
                <a:latin typeface="长城特圆体" pitchFamily="1" charset="-122"/>
                <a:ea typeface="长城特圆体" pitchFamily="1" charset="-122"/>
              </a:rPr>
              <a:t>  </a:t>
            </a:r>
            <a:r>
              <a:rPr lang="en-US" sz="3000">
                <a:latin typeface="长城特圆体" pitchFamily="1" charset="-122"/>
                <a:ea typeface="长城特圆体" pitchFamily="1" charset="-122"/>
              </a:rPr>
              <a:t>2</a:t>
            </a:r>
            <a:r>
              <a:rPr lang="zh-CN" altLang="en-US" sz="3000">
                <a:latin typeface="长城特圆体" pitchFamily="1" charset="-122"/>
                <a:ea typeface="长城特圆体" pitchFamily="1" charset="-122"/>
              </a:rPr>
              <a:t>、第三条提示相当于细菌、真菌一般培养方法中的哪一个步骤？</a:t>
            </a:r>
          </a:p>
          <a:p>
            <a:pPr eaLnBrk="1" hangingPunct="1">
              <a:lnSpc>
                <a:spcPct val="150000"/>
              </a:lnSpc>
              <a:spcBef>
                <a:spcPct val="50000"/>
              </a:spcBef>
            </a:pPr>
            <a:r>
              <a:rPr lang="zh-CN" altLang="en-US" sz="2800">
                <a:latin typeface="交通标志专用字体" pitchFamily="2" charset="-122"/>
                <a:ea typeface="交通标志专用字体" pitchFamily="2" charset="-122"/>
              </a:rPr>
              <a:t>   </a:t>
            </a:r>
            <a:r>
              <a:rPr lang="zh-CN" altLang="en-US" sz="2800" b="1">
                <a:solidFill>
                  <a:srgbClr val="FF0000"/>
                </a:solidFill>
                <a:latin typeface="长城特圆体" pitchFamily="1" charset="-122"/>
                <a:ea typeface="长城特圆体" pitchFamily="1" charset="-122"/>
              </a:rPr>
              <a:t>◎</a:t>
            </a:r>
            <a:r>
              <a:rPr lang="zh-CN" altLang="en-US" sz="2800">
                <a:solidFill>
                  <a:srgbClr val="0000FF"/>
                </a:solidFill>
                <a:latin typeface="长城特圆体" pitchFamily="1" charset="-122"/>
                <a:ea typeface="长城特圆体" pitchFamily="1" charset="-122"/>
              </a:rPr>
              <a:t>相当于一般培养方法中的接种步骤。</a:t>
            </a:r>
          </a:p>
        </p:txBody>
      </p:sp>
      <p:sp>
        <p:nvSpPr>
          <p:cNvPr id="25603" name="Text Box 2"/>
          <p:cNvSpPr txBox="1">
            <a:spLocks noChangeArrowheads="1"/>
          </p:cNvSpPr>
          <p:nvPr/>
        </p:nvSpPr>
        <p:spPr bwMode="auto">
          <a:xfrm>
            <a:off x="900113" y="3284538"/>
            <a:ext cx="7561262"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40000"/>
              </a:lnSpc>
              <a:spcBef>
                <a:spcPct val="40000"/>
              </a:spcBef>
            </a:pPr>
            <a:r>
              <a:rPr lang="zh-CN" altLang="en-US" sz="3000">
                <a:latin typeface="长城特圆体" pitchFamily="1" charset="-122"/>
                <a:ea typeface="长城特圆体" pitchFamily="1" charset="-122"/>
              </a:rPr>
              <a:t>  </a:t>
            </a:r>
            <a:r>
              <a:rPr lang="en-US" sz="3000">
                <a:latin typeface="长城特圆体" pitchFamily="1" charset="-122"/>
                <a:ea typeface="长城特圆体" pitchFamily="1" charset="-122"/>
              </a:rPr>
              <a:t>3</a:t>
            </a:r>
            <a:r>
              <a:rPr lang="zh-CN" altLang="en-US" sz="3000">
                <a:latin typeface="长城特圆体" pitchFamily="1" charset="-122"/>
                <a:ea typeface="长城特圆体" pitchFamily="1" charset="-122"/>
              </a:rPr>
              <a:t>、你认为细菌和真菌的分布情况怎样？</a:t>
            </a:r>
          </a:p>
          <a:p>
            <a:pPr eaLnBrk="1" hangingPunct="1">
              <a:lnSpc>
                <a:spcPct val="150000"/>
              </a:lnSpc>
              <a:spcBef>
                <a:spcPct val="50000"/>
              </a:spcBef>
            </a:pPr>
            <a:r>
              <a:rPr lang="zh-CN" altLang="en-US" sz="2800">
                <a:latin typeface="交通标志专用字体" pitchFamily="2" charset="-122"/>
                <a:ea typeface="交通标志专用字体" pitchFamily="2" charset="-122"/>
              </a:rPr>
              <a:t>   </a:t>
            </a:r>
            <a:r>
              <a:rPr lang="zh-CN" altLang="en-US" sz="2800" b="1">
                <a:solidFill>
                  <a:srgbClr val="FF0000"/>
                </a:solidFill>
                <a:latin typeface="长城特圆体" pitchFamily="1" charset="-122"/>
                <a:ea typeface="长城特圆体" pitchFamily="1" charset="-122"/>
              </a:rPr>
              <a:t>◎</a:t>
            </a:r>
            <a:r>
              <a:rPr lang="zh-CN" altLang="en-US" sz="2800">
                <a:solidFill>
                  <a:srgbClr val="0000FF"/>
                </a:solidFill>
                <a:latin typeface="长城特圆体" pitchFamily="1" charset="-122"/>
                <a:ea typeface="长城特圆体" pitchFamily="1" charset="-122"/>
              </a:rPr>
              <a:t>细菌和真菌几乎无处不在，但在不同环境中分布的多少不同，如手机、百元大钞上附着的细菌和真菌较多。</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5602">
                                            <p:txEl>
                                              <p:pRg st="1" end="1"/>
                                            </p:txEl>
                                          </p:spTgt>
                                        </p:tgtEl>
                                        <p:attrNameLst>
                                          <p:attrName>style.visibility</p:attrName>
                                        </p:attrNameLst>
                                      </p:cBhvr>
                                      <p:to>
                                        <p:strVal val="visible"/>
                                      </p:to>
                                    </p:set>
                                    <p:anim calcmode="lin" valueType="num">
                                      <p:cBhvr>
                                        <p:cTn id="7" dur="500" fill="hold"/>
                                        <p:tgtEl>
                                          <p:spTgt spid="25602">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560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5603">
                                            <p:txEl>
                                              <p:pRg st="0" end="0"/>
                                            </p:txEl>
                                          </p:spTgt>
                                        </p:tgtEl>
                                        <p:attrNameLst>
                                          <p:attrName>style.visibility</p:attrName>
                                        </p:attrNameLst>
                                      </p:cBhvr>
                                      <p:to>
                                        <p:strVal val="visible"/>
                                      </p:to>
                                    </p:set>
                                    <p:anim calcmode="lin" valueType="num">
                                      <p:cBhvr>
                                        <p:cTn id="13" dur="500" fill="hold"/>
                                        <p:tgtEl>
                                          <p:spTgt spid="2560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560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25603">
                                            <p:txEl>
                                              <p:pRg st="1" end="1"/>
                                            </p:txEl>
                                          </p:spTgt>
                                        </p:tgtEl>
                                        <p:attrNameLst>
                                          <p:attrName>style.visibility</p:attrName>
                                        </p:attrNameLst>
                                      </p:cBhvr>
                                      <p:to>
                                        <p:strVal val="visible"/>
                                      </p:to>
                                    </p:set>
                                    <p:anim calcmode="lin" valueType="num">
                                      <p:cBhvr>
                                        <p:cTn id="19" dur="500" fill="hold"/>
                                        <p:tgtEl>
                                          <p:spTgt spid="2560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2560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971550" y="404813"/>
            <a:ext cx="7345363"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40000"/>
              </a:lnSpc>
              <a:spcBef>
                <a:spcPct val="40000"/>
              </a:spcBef>
            </a:pPr>
            <a:r>
              <a:rPr lang="zh-CN" altLang="en-US" sz="3000">
                <a:latin typeface="长城特圆体" pitchFamily="1" charset="-122"/>
                <a:ea typeface="长城特圆体" pitchFamily="1" charset="-122"/>
              </a:rPr>
              <a:t>   </a:t>
            </a:r>
            <a:r>
              <a:rPr lang="en-US" sz="3200">
                <a:latin typeface="长城特圆体" pitchFamily="1" charset="-122"/>
                <a:ea typeface="长城特圆体" pitchFamily="1" charset="-122"/>
              </a:rPr>
              <a:t>4</a:t>
            </a:r>
            <a:r>
              <a:rPr lang="zh-CN" altLang="en-US" sz="3200">
                <a:latin typeface="长城特圆体" pitchFamily="1" charset="-122"/>
                <a:ea typeface="长城特圆体" pitchFamily="1" charset="-122"/>
              </a:rPr>
              <a:t>、什么环境条件下不可能有细菌和真菌？在这个探究中，不可能有细菌和真菌的情况存在吗？为什么？</a:t>
            </a:r>
          </a:p>
          <a:p>
            <a:pPr eaLnBrk="1" hangingPunct="1">
              <a:lnSpc>
                <a:spcPct val="150000"/>
              </a:lnSpc>
              <a:spcBef>
                <a:spcPct val="50000"/>
              </a:spcBef>
            </a:pPr>
            <a:r>
              <a:rPr lang="zh-CN" altLang="en-US" sz="3000">
                <a:latin typeface="交通标志专用字体" pitchFamily="2" charset="-122"/>
                <a:ea typeface="交通标志专用字体" pitchFamily="2" charset="-122"/>
              </a:rPr>
              <a:t> </a:t>
            </a:r>
            <a:r>
              <a:rPr lang="zh-CN" altLang="en-US" sz="3000">
                <a:solidFill>
                  <a:srgbClr val="FF0000"/>
                </a:solidFill>
              </a:rPr>
              <a:t>★</a:t>
            </a:r>
            <a:r>
              <a:rPr lang="zh-CN" altLang="en-US" sz="3000">
                <a:solidFill>
                  <a:srgbClr val="0000FF"/>
                </a:solidFill>
                <a:latin typeface="长城特圆体" pitchFamily="1" charset="-122"/>
                <a:ea typeface="长城特圆体" pitchFamily="1" charset="-122"/>
              </a:rPr>
              <a:t>经过严格的高温灭菌的环境中不可能有细菌和真菌的存在。</a:t>
            </a:r>
          </a:p>
          <a:p>
            <a:pPr eaLnBrk="1" hangingPunct="1">
              <a:lnSpc>
                <a:spcPct val="150000"/>
              </a:lnSpc>
              <a:spcBef>
                <a:spcPct val="50000"/>
              </a:spcBef>
            </a:pPr>
            <a:r>
              <a:rPr lang="zh-CN" altLang="en-US" sz="3000">
                <a:solidFill>
                  <a:srgbClr val="FF0000"/>
                </a:solidFill>
              </a:rPr>
              <a:t> ★</a:t>
            </a:r>
            <a:r>
              <a:rPr lang="zh-CN" altLang="en-US" sz="3000">
                <a:solidFill>
                  <a:srgbClr val="0000FF"/>
                </a:solidFill>
                <a:latin typeface="长城特圆体" pitchFamily="1" charset="-122"/>
                <a:ea typeface="长城特圆体" pitchFamily="1" charset="-122"/>
              </a:rPr>
              <a:t>存在，因为对照组的培养皿经高温灭菌后</a:t>
            </a:r>
            <a:r>
              <a:rPr lang="zh-CN" altLang="en-US" sz="3000">
                <a:latin typeface="长城特圆体" pitchFamily="1" charset="-122"/>
                <a:ea typeface="长城特圆体" pitchFamily="1" charset="-122"/>
              </a:rPr>
              <a:t>一直处在密封状态</a:t>
            </a:r>
            <a:r>
              <a:rPr lang="zh-CN" altLang="en-US" sz="3000">
                <a:solidFill>
                  <a:srgbClr val="0000FF"/>
                </a:solidFill>
                <a:latin typeface="长城特圆体" pitchFamily="1" charset="-122"/>
                <a:ea typeface="长城特圆体" pitchFamily="1"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6626">
                                            <p:txEl>
                                              <p:pRg st="1" end="1"/>
                                            </p:txEl>
                                          </p:spTgt>
                                        </p:tgtEl>
                                        <p:attrNameLst>
                                          <p:attrName>style.visibility</p:attrName>
                                        </p:attrNameLst>
                                      </p:cBhvr>
                                      <p:to>
                                        <p:strVal val="visible"/>
                                      </p:to>
                                    </p:set>
                                    <p:anim calcmode="lin" valueType="num">
                                      <p:cBhvr>
                                        <p:cTn id="7" dur="500" fill="hold"/>
                                        <p:tgtEl>
                                          <p:spTgt spid="26626">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6626">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6626">
                                            <p:txEl>
                                              <p:pRg st="2" end="2"/>
                                            </p:txEl>
                                          </p:spTgt>
                                        </p:tgtEl>
                                        <p:attrNameLst>
                                          <p:attrName>style.visibility</p:attrName>
                                        </p:attrNameLst>
                                      </p:cBhvr>
                                      <p:to>
                                        <p:strVal val="visible"/>
                                      </p:to>
                                    </p:set>
                                    <p:anim calcmode="lin" valueType="num">
                                      <p:cBhvr>
                                        <p:cTn id="13" dur="500" fill="hold"/>
                                        <p:tgtEl>
                                          <p:spTgt spid="26626">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26626">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84213" y="1341438"/>
            <a:ext cx="8291512" cy="4967287"/>
            <a:chOff x="0" y="0"/>
            <a:chExt cx="5223" cy="3129"/>
          </a:xfrm>
        </p:grpSpPr>
        <p:pic>
          <p:nvPicPr>
            <p:cNvPr id="9219" name="Picture 8" descr="200604101042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2" y="102"/>
              <a:ext cx="2585" cy="2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9" descr="mibaobeinai_1168158688816979"/>
            <p:cNvPicPr>
              <a:picLocks noChangeAspect="1" noChangeArrowheads="1"/>
            </p:cNvPicPr>
            <p:nvPr/>
          </p:nvPicPr>
          <p:blipFill>
            <a:blip r:embed="rId3">
              <a:extLst>
                <a:ext uri="{28A0092B-C50C-407E-A947-70E740481C1C}">
                  <a14:useLocalDpi xmlns:a14="http://schemas.microsoft.com/office/drawing/2010/main" val="0"/>
                </a:ext>
              </a:extLst>
            </a:blip>
            <a:srcRect l="20665" r="15610" b="12695"/>
            <a:stretch>
              <a:fillRect/>
            </a:stretch>
          </p:blipFill>
          <p:spPr bwMode="auto">
            <a:xfrm>
              <a:off x="2494" y="0"/>
              <a:ext cx="2729" cy="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Text Box 10"/>
            <p:cNvSpPr txBox="1">
              <a:spLocks noChangeArrowheads="1"/>
            </p:cNvSpPr>
            <p:nvPr/>
          </p:nvSpPr>
          <p:spPr bwMode="auto">
            <a:xfrm>
              <a:off x="2131" y="2721"/>
              <a:ext cx="1088" cy="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ct val="30000"/>
                </a:spcBef>
              </a:pPr>
              <a:r>
                <a:rPr lang="zh-CN" altLang="en-US" sz="2800">
                  <a:solidFill>
                    <a:srgbClr val="0000FF"/>
                  </a:solidFill>
                  <a:ea typeface="交通标志专用字体" pitchFamily="2" charset="-122"/>
                </a:rPr>
                <a:t>霉  菌</a:t>
              </a:r>
            </a:p>
          </p:txBody>
        </p:sp>
      </p:grpSp>
      <p:sp>
        <p:nvSpPr>
          <p:cNvPr id="9222" name="Text Box 6"/>
          <p:cNvSpPr txBox="1">
            <a:spLocks noChangeArrowheads="1"/>
          </p:cNvSpPr>
          <p:nvPr/>
        </p:nvSpPr>
        <p:spPr bwMode="auto">
          <a:xfrm>
            <a:off x="971550" y="476250"/>
            <a:ext cx="79216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latin typeface="长城特圆体" pitchFamily="1" charset="-122"/>
                <a:ea typeface="长城特圆体" pitchFamily="1" charset="-122"/>
              </a:rPr>
              <a:t>在日常生活中你见过细菌或真菌吗？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edge">
                                      <p:cBhvr>
                                        <p:cTn id="7"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971550" y="404813"/>
            <a:ext cx="7129463"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3000">
                <a:latin typeface="长城特圆体" pitchFamily="1" charset="-122"/>
                <a:ea typeface="长城特圆体" pitchFamily="1" charset="-122"/>
              </a:rPr>
              <a:t>   </a:t>
            </a:r>
            <a:r>
              <a:rPr lang="en-US" sz="3000">
                <a:latin typeface="长城特圆体" pitchFamily="1" charset="-122"/>
                <a:ea typeface="长城特圆体" pitchFamily="1" charset="-122"/>
              </a:rPr>
              <a:t>5</a:t>
            </a:r>
            <a:r>
              <a:rPr lang="zh-CN" altLang="en-US" sz="3000">
                <a:latin typeface="长城特圆体" pitchFamily="1" charset="-122"/>
                <a:ea typeface="长城特圆体" pitchFamily="1" charset="-122"/>
              </a:rPr>
              <a:t>、</a:t>
            </a:r>
            <a:r>
              <a:rPr lang="zh-CN" altLang="en-US" sz="3600">
                <a:solidFill>
                  <a:srgbClr val="FF0000"/>
                </a:solidFill>
                <a:ea typeface="长城特圆体" pitchFamily="1" charset="-122"/>
              </a:rPr>
              <a:t>细菌和真菌的生活需哪些</a:t>
            </a:r>
          </a:p>
          <a:p>
            <a:pPr eaLnBrk="1" hangingPunct="1">
              <a:lnSpc>
                <a:spcPct val="150000"/>
              </a:lnSpc>
            </a:pPr>
            <a:r>
              <a:rPr lang="zh-CN" altLang="en-US" sz="3600">
                <a:solidFill>
                  <a:srgbClr val="FF0000"/>
                </a:solidFill>
                <a:ea typeface="长城特圆体" pitchFamily="1" charset="-122"/>
              </a:rPr>
              <a:t>基本条件：</a:t>
            </a:r>
          </a:p>
          <a:p>
            <a:pPr eaLnBrk="1" hangingPunct="1">
              <a:spcBef>
                <a:spcPct val="50000"/>
              </a:spcBef>
            </a:pPr>
            <a:r>
              <a:rPr lang="zh-CN" altLang="en-US" sz="3200">
                <a:ea typeface="交通标志专用字体" pitchFamily="2" charset="-122"/>
              </a:rPr>
              <a:t>   </a:t>
            </a:r>
            <a:r>
              <a:rPr lang="en-US" sz="3200">
                <a:ea typeface="交通标志专用字体" pitchFamily="2" charset="-122"/>
              </a:rPr>
              <a:t>1.</a:t>
            </a:r>
            <a:r>
              <a:rPr lang="zh-CN" altLang="en-US" sz="3200">
                <a:ea typeface="交通标志专用字体" pitchFamily="2" charset="-122"/>
              </a:rPr>
              <a:t>水分</a:t>
            </a:r>
          </a:p>
          <a:p>
            <a:pPr eaLnBrk="1" hangingPunct="1">
              <a:lnSpc>
                <a:spcPct val="150000"/>
              </a:lnSpc>
            </a:pPr>
            <a:r>
              <a:rPr lang="zh-CN" altLang="en-US" sz="3200">
                <a:ea typeface="交通标志专用字体" pitchFamily="2" charset="-122"/>
              </a:rPr>
              <a:t>   </a:t>
            </a:r>
            <a:r>
              <a:rPr lang="en-US" sz="3200">
                <a:ea typeface="交通标志专用字体" pitchFamily="2" charset="-122"/>
              </a:rPr>
              <a:t>2.</a:t>
            </a:r>
            <a:r>
              <a:rPr lang="zh-CN" altLang="en-US" sz="3200">
                <a:ea typeface="交通标志专用字体" pitchFamily="2" charset="-122"/>
              </a:rPr>
              <a:t>适宜的温度</a:t>
            </a:r>
          </a:p>
          <a:p>
            <a:pPr eaLnBrk="1" hangingPunct="1">
              <a:lnSpc>
                <a:spcPct val="150000"/>
              </a:lnSpc>
            </a:pPr>
            <a:r>
              <a:rPr lang="zh-CN" altLang="en-US" sz="3200">
                <a:ea typeface="交通标志专用字体" pitchFamily="2" charset="-122"/>
              </a:rPr>
              <a:t>   </a:t>
            </a:r>
            <a:r>
              <a:rPr lang="en-US" sz="3200">
                <a:ea typeface="交通标志专用字体" pitchFamily="2" charset="-122"/>
              </a:rPr>
              <a:t>3.</a:t>
            </a:r>
            <a:r>
              <a:rPr lang="zh-CN" altLang="en-US" sz="3200">
                <a:ea typeface="交通标志专用字体" pitchFamily="2" charset="-122"/>
              </a:rPr>
              <a:t>有机物</a:t>
            </a:r>
          </a:p>
          <a:p>
            <a:pPr eaLnBrk="1" hangingPunct="1">
              <a:lnSpc>
                <a:spcPct val="150000"/>
              </a:lnSpc>
            </a:pPr>
            <a:r>
              <a:rPr lang="zh-CN" altLang="en-US" sz="3200">
                <a:ea typeface="交通标志专用字体" pitchFamily="2" charset="-122"/>
              </a:rPr>
              <a:t>   </a:t>
            </a:r>
            <a:r>
              <a:rPr lang="en-US" sz="3200">
                <a:ea typeface="交通标志专用字体" pitchFamily="2" charset="-122"/>
              </a:rPr>
              <a:t>4.</a:t>
            </a:r>
            <a:r>
              <a:rPr lang="zh-CN" altLang="en-US" sz="3200">
                <a:ea typeface="交通标志专用字体" pitchFamily="2" charset="-122"/>
              </a:rPr>
              <a:t>有的还需要特殊条件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7650">
                                            <p:txEl>
                                              <p:pRg st="2" end="2"/>
                                            </p:txEl>
                                          </p:spTgt>
                                        </p:tgtEl>
                                        <p:attrNameLst>
                                          <p:attrName>style.visibility</p:attrName>
                                        </p:attrNameLst>
                                      </p:cBhvr>
                                      <p:to>
                                        <p:strVal val="visible"/>
                                      </p:to>
                                    </p:set>
                                    <p:anim calcmode="lin" valueType="num">
                                      <p:cBhvr>
                                        <p:cTn id="7" dur="500" fill="hold"/>
                                        <p:tgtEl>
                                          <p:spTgt spid="27650">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27650">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7650">
                                            <p:txEl>
                                              <p:pRg st="3" end="3"/>
                                            </p:txEl>
                                          </p:spTgt>
                                        </p:tgtEl>
                                        <p:attrNameLst>
                                          <p:attrName>style.visibility</p:attrName>
                                        </p:attrNameLst>
                                      </p:cBhvr>
                                      <p:to>
                                        <p:strVal val="visible"/>
                                      </p:to>
                                    </p:set>
                                    <p:anim calcmode="lin" valueType="num">
                                      <p:cBhvr>
                                        <p:cTn id="13" dur="500" fill="hold"/>
                                        <p:tgtEl>
                                          <p:spTgt spid="27650">
                                            <p:txEl>
                                              <p:pRg st="3" end="3"/>
                                            </p:txEl>
                                          </p:spTgt>
                                        </p:tgtEl>
                                        <p:attrNameLst>
                                          <p:attrName>ppt_w</p:attrName>
                                        </p:attrNameLst>
                                      </p:cBhvr>
                                      <p:tavLst>
                                        <p:tav tm="0">
                                          <p:val>
                                            <p:fltVal val="0"/>
                                          </p:val>
                                        </p:tav>
                                        <p:tav tm="100000">
                                          <p:val>
                                            <p:strVal val="#ppt_w"/>
                                          </p:val>
                                        </p:tav>
                                      </p:tavLst>
                                    </p:anim>
                                    <p:anim calcmode="lin" valueType="num">
                                      <p:cBhvr>
                                        <p:cTn id="14" dur="500" fill="hold"/>
                                        <p:tgtEl>
                                          <p:spTgt spid="27650">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27650">
                                            <p:txEl>
                                              <p:pRg st="4" end="4"/>
                                            </p:txEl>
                                          </p:spTgt>
                                        </p:tgtEl>
                                        <p:attrNameLst>
                                          <p:attrName>style.visibility</p:attrName>
                                        </p:attrNameLst>
                                      </p:cBhvr>
                                      <p:to>
                                        <p:strVal val="visible"/>
                                      </p:to>
                                    </p:set>
                                    <p:anim calcmode="lin" valueType="num">
                                      <p:cBhvr>
                                        <p:cTn id="19" dur="500" fill="hold"/>
                                        <p:tgtEl>
                                          <p:spTgt spid="27650">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27650">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27650">
                                            <p:txEl>
                                              <p:pRg st="5" end="5"/>
                                            </p:txEl>
                                          </p:spTgt>
                                        </p:tgtEl>
                                        <p:attrNameLst>
                                          <p:attrName>style.visibility</p:attrName>
                                        </p:attrNameLst>
                                      </p:cBhvr>
                                      <p:to>
                                        <p:strVal val="visible"/>
                                      </p:to>
                                    </p:set>
                                    <p:anim calcmode="lin" valueType="num">
                                      <p:cBhvr>
                                        <p:cTn id="25" dur="500" fill="hold"/>
                                        <p:tgtEl>
                                          <p:spTgt spid="27650">
                                            <p:txEl>
                                              <p:pRg st="5" end="5"/>
                                            </p:txEl>
                                          </p:spTgt>
                                        </p:tgtEl>
                                        <p:attrNameLst>
                                          <p:attrName>ppt_w</p:attrName>
                                        </p:attrNameLst>
                                      </p:cBhvr>
                                      <p:tavLst>
                                        <p:tav tm="0">
                                          <p:val>
                                            <p:fltVal val="0"/>
                                          </p:val>
                                        </p:tav>
                                        <p:tav tm="100000">
                                          <p:val>
                                            <p:strVal val="#ppt_w"/>
                                          </p:val>
                                        </p:tav>
                                      </p:tavLst>
                                    </p:anim>
                                    <p:anim calcmode="lin" valueType="num">
                                      <p:cBhvr>
                                        <p:cTn id="26" dur="500" fill="hold"/>
                                        <p:tgtEl>
                                          <p:spTgt spid="27650">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zh-CN"/>
              <a:t>微生物大量存在的地方</a:t>
            </a:r>
          </a:p>
        </p:txBody>
      </p:sp>
      <p:pic>
        <p:nvPicPr>
          <p:cNvPr id="28675" name="Picture 3" descr="200969925386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133600"/>
            <a:ext cx="4267200" cy="297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4" descr="45_104081_87725b6583f82d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86000"/>
            <a:ext cx="3657600" cy="270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zh-CN"/>
              <a:t>微生物很难生存的地方</a:t>
            </a:r>
          </a:p>
        </p:txBody>
      </p:sp>
      <p:sp>
        <p:nvSpPr>
          <p:cNvPr id="29699" name="Rectangle 3"/>
          <p:cNvSpPr>
            <a:spLocks noGrp="1" noChangeArrowheads="1"/>
          </p:cNvSpPr>
          <p:nvPr>
            <p:ph type="body" idx="1"/>
          </p:nvPr>
        </p:nvSpPr>
        <p:spPr/>
        <p:txBody>
          <a:bodyPr/>
          <a:lstStyle/>
          <a:p>
            <a:endParaRPr lang="zh-CN" altLang="zh-CN"/>
          </a:p>
        </p:txBody>
      </p:sp>
      <p:pic>
        <p:nvPicPr>
          <p:cNvPr id="29700" name="Picture 4" descr="2008082723304177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28800"/>
            <a:ext cx="27495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descr="xin_432100223090618727066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828800"/>
            <a:ext cx="271621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descr="1ef0bb647f1af6c2f73654c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1828800"/>
            <a:ext cx="29781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971550" y="404813"/>
            <a:ext cx="3600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eaLnBrk="1" hangingPunct="1">
              <a:spcBef>
                <a:spcPct val="50000"/>
              </a:spcBef>
            </a:pPr>
            <a:r>
              <a:rPr lang="zh-CN" altLang="en-US" sz="3600">
                <a:solidFill>
                  <a:srgbClr val="FF0000"/>
                </a:solidFill>
                <a:latin typeface="长城特圆体" pitchFamily="1" charset="-122"/>
                <a:ea typeface="长城特圆体" pitchFamily="1" charset="-122"/>
              </a:rPr>
              <a:t>五、盘点收获</a:t>
            </a:r>
          </a:p>
        </p:txBody>
      </p:sp>
      <p:sp>
        <p:nvSpPr>
          <p:cNvPr id="31747" name="Text Box 4"/>
          <p:cNvSpPr txBox="1">
            <a:spLocks noChangeArrowheads="1"/>
          </p:cNvSpPr>
          <p:nvPr/>
        </p:nvSpPr>
        <p:spPr bwMode="auto">
          <a:xfrm>
            <a:off x="1042988" y="1412875"/>
            <a:ext cx="6624637"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ct val="20000"/>
              </a:spcBef>
            </a:pPr>
            <a:r>
              <a:rPr lang="zh-CN" altLang="en-US" sz="2800">
                <a:ea typeface="交通标志专用字体" pitchFamily="2" charset="-122"/>
              </a:rPr>
              <a:t>什么是菌落</a:t>
            </a:r>
          </a:p>
          <a:p>
            <a:pPr eaLnBrk="1" hangingPunct="1">
              <a:lnSpc>
                <a:spcPct val="130000"/>
              </a:lnSpc>
              <a:spcBef>
                <a:spcPct val="20000"/>
              </a:spcBef>
            </a:pPr>
            <a:r>
              <a:rPr lang="zh-CN" altLang="en-US" sz="2800">
                <a:ea typeface="交通标志专用字体" pitchFamily="2" charset="-122"/>
              </a:rPr>
              <a:t>观察菌落 </a:t>
            </a:r>
          </a:p>
          <a:p>
            <a:pPr eaLnBrk="1" hangingPunct="1">
              <a:lnSpc>
                <a:spcPct val="130000"/>
              </a:lnSpc>
              <a:spcBef>
                <a:spcPct val="20000"/>
              </a:spcBef>
            </a:pPr>
            <a:r>
              <a:rPr lang="zh-CN" altLang="en-US" sz="2800">
                <a:ea typeface="交通标志专用字体" pitchFamily="2" charset="-122"/>
              </a:rPr>
              <a:t>培养细菌或真菌的一般方法</a:t>
            </a:r>
          </a:p>
          <a:p>
            <a:pPr eaLnBrk="1" hangingPunct="1">
              <a:lnSpc>
                <a:spcPct val="130000"/>
              </a:lnSpc>
              <a:spcBef>
                <a:spcPct val="20000"/>
              </a:spcBef>
            </a:pPr>
            <a:endParaRPr lang="zh-CN" altLang="en-US" sz="2800">
              <a:ea typeface="交通标志专用字体" pitchFamily="2" charset="-122"/>
            </a:endParaRPr>
          </a:p>
          <a:p>
            <a:pPr eaLnBrk="1" hangingPunct="1">
              <a:lnSpc>
                <a:spcPct val="130000"/>
              </a:lnSpc>
              <a:spcBef>
                <a:spcPct val="20000"/>
              </a:spcBef>
            </a:pPr>
            <a:r>
              <a:rPr lang="zh-CN" altLang="en-US" sz="2800">
                <a:ea typeface="交通标志专用字体" pitchFamily="2" charset="-122"/>
              </a:rPr>
              <a:t>检测不同环境中的细菌和真菌</a:t>
            </a:r>
          </a:p>
          <a:p>
            <a:pPr eaLnBrk="1" hangingPunct="1">
              <a:lnSpc>
                <a:spcPct val="130000"/>
              </a:lnSpc>
              <a:spcBef>
                <a:spcPct val="20000"/>
              </a:spcBef>
            </a:pPr>
            <a:r>
              <a:rPr lang="zh-CN" altLang="en-US" sz="2800">
                <a:ea typeface="交通标志专用字体" pitchFamily="2" charset="-122"/>
              </a:rPr>
              <a:t>细菌和真菌的生活需哪些基本条件</a:t>
            </a:r>
          </a:p>
          <a:p>
            <a:pPr eaLnBrk="1" hangingPunct="1">
              <a:lnSpc>
                <a:spcPct val="130000"/>
              </a:lnSpc>
              <a:spcBef>
                <a:spcPct val="20000"/>
              </a:spcBef>
            </a:pPr>
            <a:endParaRPr lang="zh-CN" altLang="en-US" sz="2800">
              <a:ea typeface="交通标志专用字体" pitchFamily="2" charset="-122"/>
            </a:endParaRPr>
          </a:p>
        </p:txBody>
      </p:sp>
      <p:sp>
        <p:nvSpPr>
          <p:cNvPr id="31748" name="Text Box 4"/>
          <p:cNvSpPr txBox="1">
            <a:spLocks noChangeArrowheads="1"/>
          </p:cNvSpPr>
          <p:nvPr/>
        </p:nvSpPr>
        <p:spPr bwMode="auto">
          <a:xfrm>
            <a:off x="1547813" y="1341438"/>
            <a:ext cx="6624637"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lnSpc>
                <a:spcPct val="130000"/>
              </a:lnSpc>
              <a:spcBef>
                <a:spcPct val="20000"/>
              </a:spcBef>
            </a:pPr>
            <a:r>
              <a:rPr lang="zh-CN" altLang="en-US" sz="2800">
                <a:solidFill>
                  <a:srgbClr val="0000FF"/>
                </a:solidFill>
                <a:ea typeface="交通标志专用字体" pitchFamily="2" charset="-122"/>
              </a:rPr>
              <a:t>一个  </a:t>
            </a:r>
            <a:r>
              <a:rPr lang="zh-CN" altLang="en-US" sz="2800">
                <a:solidFill>
                  <a:srgbClr val="FF0000"/>
                </a:solidFill>
                <a:latin typeface="宋体" pitchFamily="2" charset="-122"/>
              </a:rPr>
              <a:t>→ →</a:t>
            </a:r>
            <a:r>
              <a:rPr lang="zh-CN" altLang="en-US" sz="2800">
                <a:solidFill>
                  <a:srgbClr val="0000FF"/>
                </a:solidFill>
                <a:latin typeface="宋体" pitchFamily="2" charset="-122"/>
              </a:rPr>
              <a:t> </a:t>
            </a:r>
            <a:r>
              <a:rPr lang="zh-CN" altLang="en-US" sz="2800">
                <a:solidFill>
                  <a:srgbClr val="0000FF"/>
                </a:solidFill>
                <a:ea typeface="交通标志专用字体" pitchFamily="2" charset="-122"/>
              </a:rPr>
              <a:t>肉眼可见</a:t>
            </a:r>
          </a:p>
          <a:p>
            <a:pPr algn="r" eaLnBrk="1" hangingPunct="1">
              <a:lnSpc>
                <a:spcPct val="130000"/>
              </a:lnSpc>
              <a:spcBef>
                <a:spcPct val="20000"/>
              </a:spcBef>
            </a:pPr>
            <a:r>
              <a:rPr lang="zh-CN" altLang="en-US" sz="2800">
                <a:solidFill>
                  <a:srgbClr val="0000FF"/>
                </a:solidFill>
                <a:ea typeface="交通标志专用字体" pitchFamily="2" charset="-122"/>
              </a:rPr>
              <a:t>形态、大小、颜色 </a:t>
            </a:r>
          </a:p>
          <a:p>
            <a:pPr algn="r" eaLnBrk="1" hangingPunct="1">
              <a:lnSpc>
                <a:spcPct val="130000"/>
              </a:lnSpc>
              <a:spcBef>
                <a:spcPct val="20000"/>
              </a:spcBef>
            </a:pPr>
            <a:endParaRPr lang="zh-CN" altLang="en-US" sz="2800">
              <a:solidFill>
                <a:srgbClr val="0000FF"/>
              </a:solidFill>
              <a:ea typeface="交通标志专用字体" pitchFamily="2" charset="-122"/>
            </a:endParaRPr>
          </a:p>
          <a:p>
            <a:pPr algn="r" eaLnBrk="1" hangingPunct="1">
              <a:lnSpc>
                <a:spcPct val="130000"/>
              </a:lnSpc>
              <a:spcBef>
                <a:spcPct val="20000"/>
              </a:spcBef>
            </a:pPr>
            <a:r>
              <a:rPr lang="zh-CN" altLang="en-US" sz="2800">
                <a:solidFill>
                  <a:srgbClr val="0000FF"/>
                </a:solidFill>
                <a:ea typeface="交通标志专用字体" pitchFamily="2" charset="-122"/>
              </a:rPr>
              <a:t>配制培养基、高温灭菌、接种、恒温培养</a:t>
            </a:r>
          </a:p>
          <a:p>
            <a:pPr algn="r" eaLnBrk="1" hangingPunct="1">
              <a:lnSpc>
                <a:spcPct val="130000"/>
              </a:lnSpc>
              <a:spcBef>
                <a:spcPct val="20000"/>
              </a:spcBef>
            </a:pPr>
            <a:r>
              <a:rPr lang="zh-CN" altLang="en-US" sz="2800">
                <a:solidFill>
                  <a:srgbClr val="0000FF"/>
                </a:solidFill>
                <a:ea typeface="交通标志专用字体" pitchFamily="2" charset="-122"/>
              </a:rPr>
              <a:t>空气</a:t>
            </a:r>
          </a:p>
          <a:p>
            <a:pPr algn="r" eaLnBrk="1" hangingPunct="1">
              <a:lnSpc>
                <a:spcPct val="130000"/>
              </a:lnSpc>
              <a:spcBef>
                <a:spcPct val="20000"/>
              </a:spcBef>
            </a:pPr>
            <a:endParaRPr lang="zh-CN" altLang="en-US" sz="2800">
              <a:solidFill>
                <a:srgbClr val="0000FF"/>
              </a:solidFill>
              <a:ea typeface="交通标志专用字体" pitchFamily="2" charset="-122"/>
            </a:endParaRPr>
          </a:p>
          <a:p>
            <a:pPr algn="r" eaLnBrk="1" hangingPunct="1">
              <a:lnSpc>
                <a:spcPct val="130000"/>
              </a:lnSpc>
              <a:spcBef>
                <a:spcPct val="20000"/>
              </a:spcBef>
            </a:pPr>
            <a:r>
              <a:rPr lang="zh-CN" altLang="en-US" sz="2800">
                <a:solidFill>
                  <a:srgbClr val="0000FF"/>
                </a:solidFill>
                <a:ea typeface="交通标志专用字体" pitchFamily="2" charset="-122"/>
              </a:rPr>
              <a:t>水分、适宜的温度、有机物等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p:cTn id="7" dur="500" fill="hold"/>
                                        <p:tgtEl>
                                          <p:spTgt spid="317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174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6" presetClass="entr" presetSubtype="0" fill="hold" nodeType="clickEffect">
                                  <p:stCondLst>
                                    <p:cond delay="0"/>
                                  </p:stCondLst>
                                  <p:iterate type="lt">
                                    <p:tmPct val="10000"/>
                                  </p:iterate>
                                  <p:childTnLst>
                                    <p:set>
                                      <p:cBhvr>
                                        <p:cTn id="12" dur="1" fill="hold">
                                          <p:stCondLst>
                                            <p:cond delay="0"/>
                                          </p:stCondLst>
                                        </p:cTn>
                                        <p:tgtEl>
                                          <p:spTgt spid="31748">
                                            <p:txEl>
                                              <p:pRg st="0" end="0"/>
                                            </p:txEl>
                                          </p:spTgt>
                                        </p:tgtEl>
                                        <p:attrNameLst>
                                          <p:attrName>style.visibility</p:attrName>
                                        </p:attrNameLst>
                                      </p:cBhvr>
                                      <p:to>
                                        <p:strVal val="visible"/>
                                      </p:to>
                                    </p:set>
                                    <p:anim by="(-#ppt_w*2)" calcmode="lin" valueType="num">
                                      <p:cBhvr rctx="PPT">
                                        <p:cTn id="13" dur="500" autoRev="1" fill="hold">
                                          <p:stCondLst>
                                            <p:cond delay="0"/>
                                          </p:stCondLst>
                                        </p:cTn>
                                        <p:tgtEl>
                                          <p:spTgt spid="31748">
                                            <p:txEl>
                                              <p:pRg st="0" end="0"/>
                                            </p:txEl>
                                          </p:spTgt>
                                        </p:tgtEl>
                                        <p:attrNameLst>
                                          <p:attrName>ppt_w</p:attrName>
                                        </p:attrNameLst>
                                      </p:cBhvr>
                                    </p:anim>
                                    <p:anim by="(#ppt_w*0.50)" calcmode="lin" valueType="num">
                                      <p:cBhvr>
                                        <p:cTn id="14" dur="500" decel="50000" autoRev="1" fill="hold">
                                          <p:stCondLst>
                                            <p:cond delay="0"/>
                                          </p:stCondLst>
                                        </p:cTn>
                                        <p:tgtEl>
                                          <p:spTgt spid="31748">
                                            <p:txEl>
                                              <p:pRg st="0" end="0"/>
                                            </p:txEl>
                                          </p:spTgt>
                                        </p:tgtEl>
                                        <p:attrNameLst>
                                          <p:attrName>ppt_x</p:attrName>
                                        </p:attrNameLst>
                                      </p:cBhvr>
                                    </p:anim>
                                    <p:anim from="(-#ppt_h/2)" to="(#ppt_y)" calcmode="lin" valueType="num">
                                      <p:cBhvr>
                                        <p:cTn id="15" dur="1000" fill="hold">
                                          <p:stCondLst>
                                            <p:cond delay="0"/>
                                          </p:stCondLst>
                                        </p:cTn>
                                        <p:tgtEl>
                                          <p:spTgt spid="31748">
                                            <p:txEl>
                                              <p:pRg st="0" end="0"/>
                                            </p:txEl>
                                          </p:spTgt>
                                        </p:tgtEl>
                                        <p:attrNameLst>
                                          <p:attrName>ppt_y</p:attrName>
                                        </p:attrNameLst>
                                      </p:cBhvr>
                                    </p:anim>
                                    <p:animRot by="21600000">
                                      <p:cBhvr>
                                        <p:cTn id="16" dur="1000" fill="hold">
                                          <p:stCondLst>
                                            <p:cond delay="0"/>
                                          </p:stCondLst>
                                        </p:cTn>
                                        <p:tgtEl>
                                          <p:spTgt spid="31748">
                                            <p:txEl>
                                              <p:pRg st="0" end="0"/>
                                            </p:txEl>
                                          </p:spTgt>
                                        </p:tgtEl>
                                        <p:attrNameLst>
                                          <p:attrName>r</p:attrName>
                                        </p:attrNameLst>
                                      </p:cBhvr>
                                    </p:animRot>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16" fill="hold" nodeType="clickEffect">
                                  <p:stCondLst>
                                    <p:cond delay="0"/>
                                  </p:stCondLst>
                                  <p:childTnLst>
                                    <p:set>
                                      <p:cBhvr>
                                        <p:cTn id="20" dur="1" fill="hold">
                                          <p:stCondLst>
                                            <p:cond delay="0"/>
                                          </p:stCondLst>
                                        </p:cTn>
                                        <p:tgtEl>
                                          <p:spTgt spid="31747">
                                            <p:txEl>
                                              <p:pRg st="1" end="1"/>
                                            </p:txEl>
                                          </p:spTgt>
                                        </p:tgtEl>
                                        <p:attrNameLst>
                                          <p:attrName>style.visibility</p:attrName>
                                        </p:attrNameLst>
                                      </p:cBhvr>
                                      <p:to>
                                        <p:strVal val="visible"/>
                                      </p:to>
                                    </p:set>
                                    <p:anim calcmode="lin" valueType="num">
                                      <p:cBhvr>
                                        <p:cTn id="21" dur="500" fill="hold"/>
                                        <p:tgtEl>
                                          <p:spTgt spid="31747">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174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56" presetClass="entr" presetSubtype="0" fill="hold" nodeType="clickEffect">
                                  <p:stCondLst>
                                    <p:cond delay="0"/>
                                  </p:stCondLst>
                                  <p:iterate type="lt">
                                    <p:tmPct val="10000"/>
                                  </p:iterate>
                                  <p:childTnLst>
                                    <p:set>
                                      <p:cBhvr>
                                        <p:cTn id="26" dur="1" fill="hold">
                                          <p:stCondLst>
                                            <p:cond delay="0"/>
                                          </p:stCondLst>
                                        </p:cTn>
                                        <p:tgtEl>
                                          <p:spTgt spid="31748">
                                            <p:txEl>
                                              <p:pRg st="1" end="1"/>
                                            </p:txEl>
                                          </p:spTgt>
                                        </p:tgtEl>
                                        <p:attrNameLst>
                                          <p:attrName>style.visibility</p:attrName>
                                        </p:attrNameLst>
                                      </p:cBhvr>
                                      <p:to>
                                        <p:strVal val="visible"/>
                                      </p:to>
                                    </p:set>
                                    <p:anim by="(-#ppt_w*2)" calcmode="lin" valueType="num">
                                      <p:cBhvr rctx="PPT">
                                        <p:cTn id="27" dur="500" autoRev="1" fill="hold">
                                          <p:stCondLst>
                                            <p:cond delay="0"/>
                                          </p:stCondLst>
                                        </p:cTn>
                                        <p:tgtEl>
                                          <p:spTgt spid="31748">
                                            <p:txEl>
                                              <p:pRg st="1" end="1"/>
                                            </p:txEl>
                                          </p:spTgt>
                                        </p:tgtEl>
                                        <p:attrNameLst>
                                          <p:attrName>ppt_w</p:attrName>
                                        </p:attrNameLst>
                                      </p:cBhvr>
                                    </p:anim>
                                    <p:anim by="(#ppt_w*0.50)" calcmode="lin" valueType="num">
                                      <p:cBhvr>
                                        <p:cTn id="28" dur="500" decel="50000" autoRev="1" fill="hold">
                                          <p:stCondLst>
                                            <p:cond delay="0"/>
                                          </p:stCondLst>
                                        </p:cTn>
                                        <p:tgtEl>
                                          <p:spTgt spid="31748">
                                            <p:txEl>
                                              <p:pRg st="1" end="1"/>
                                            </p:txEl>
                                          </p:spTgt>
                                        </p:tgtEl>
                                        <p:attrNameLst>
                                          <p:attrName>ppt_x</p:attrName>
                                        </p:attrNameLst>
                                      </p:cBhvr>
                                    </p:anim>
                                    <p:anim from="(-#ppt_h/2)" to="(#ppt_y)" calcmode="lin" valueType="num">
                                      <p:cBhvr>
                                        <p:cTn id="29" dur="1000" fill="hold">
                                          <p:stCondLst>
                                            <p:cond delay="0"/>
                                          </p:stCondLst>
                                        </p:cTn>
                                        <p:tgtEl>
                                          <p:spTgt spid="31748">
                                            <p:txEl>
                                              <p:pRg st="1" end="1"/>
                                            </p:txEl>
                                          </p:spTgt>
                                        </p:tgtEl>
                                        <p:attrNameLst>
                                          <p:attrName>ppt_y</p:attrName>
                                        </p:attrNameLst>
                                      </p:cBhvr>
                                    </p:anim>
                                    <p:animRot by="21600000">
                                      <p:cBhvr>
                                        <p:cTn id="30" dur="1000" fill="hold">
                                          <p:stCondLst>
                                            <p:cond delay="0"/>
                                          </p:stCondLst>
                                        </p:cTn>
                                        <p:tgtEl>
                                          <p:spTgt spid="31748">
                                            <p:txEl>
                                              <p:pRg st="1" end="1"/>
                                            </p:txEl>
                                          </p:spTgt>
                                        </p:tgtEl>
                                        <p:attrNameLst>
                                          <p:attrName>r</p:attrName>
                                        </p:attrNameLst>
                                      </p:cBhvr>
                                    </p:animRot>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16" fill="hold" nodeType="clickEffect">
                                  <p:stCondLst>
                                    <p:cond delay="0"/>
                                  </p:stCondLst>
                                  <p:childTnLst>
                                    <p:set>
                                      <p:cBhvr>
                                        <p:cTn id="34" dur="1" fill="hold">
                                          <p:stCondLst>
                                            <p:cond delay="0"/>
                                          </p:stCondLst>
                                        </p:cTn>
                                        <p:tgtEl>
                                          <p:spTgt spid="31747">
                                            <p:txEl>
                                              <p:pRg st="2" end="2"/>
                                            </p:txEl>
                                          </p:spTgt>
                                        </p:tgtEl>
                                        <p:attrNameLst>
                                          <p:attrName>style.visibility</p:attrName>
                                        </p:attrNameLst>
                                      </p:cBhvr>
                                      <p:to>
                                        <p:strVal val="visible"/>
                                      </p:to>
                                    </p:set>
                                    <p:anim calcmode="lin" valueType="num">
                                      <p:cBhvr>
                                        <p:cTn id="35" dur="500" fill="hold"/>
                                        <p:tgtEl>
                                          <p:spTgt spid="31747">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3174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56" presetClass="entr" presetSubtype="0" fill="hold" nodeType="clickEffect">
                                  <p:stCondLst>
                                    <p:cond delay="0"/>
                                  </p:stCondLst>
                                  <p:iterate type="lt">
                                    <p:tmPct val="10000"/>
                                  </p:iterate>
                                  <p:childTnLst>
                                    <p:set>
                                      <p:cBhvr>
                                        <p:cTn id="40" dur="1" fill="hold">
                                          <p:stCondLst>
                                            <p:cond delay="0"/>
                                          </p:stCondLst>
                                        </p:cTn>
                                        <p:tgtEl>
                                          <p:spTgt spid="31748">
                                            <p:txEl>
                                              <p:pRg st="3" end="3"/>
                                            </p:txEl>
                                          </p:spTgt>
                                        </p:tgtEl>
                                        <p:attrNameLst>
                                          <p:attrName>style.visibility</p:attrName>
                                        </p:attrNameLst>
                                      </p:cBhvr>
                                      <p:to>
                                        <p:strVal val="visible"/>
                                      </p:to>
                                    </p:set>
                                    <p:anim by="(-#ppt_w*2)" calcmode="lin" valueType="num">
                                      <p:cBhvr rctx="PPT">
                                        <p:cTn id="41" dur="500" autoRev="1" fill="hold">
                                          <p:stCondLst>
                                            <p:cond delay="0"/>
                                          </p:stCondLst>
                                        </p:cTn>
                                        <p:tgtEl>
                                          <p:spTgt spid="31748">
                                            <p:txEl>
                                              <p:pRg st="3" end="3"/>
                                            </p:txEl>
                                          </p:spTgt>
                                        </p:tgtEl>
                                        <p:attrNameLst>
                                          <p:attrName>ppt_w</p:attrName>
                                        </p:attrNameLst>
                                      </p:cBhvr>
                                    </p:anim>
                                    <p:anim by="(#ppt_w*0.50)" calcmode="lin" valueType="num">
                                      <p:cBhvr>
                                        <p:cTn id="42" dur="500" decel="50000" autoRev="1" fill="hold">
                                          <p:stCondLst>
                                            <p:cond delay="0"/>
                                          </p:stCondLst>
                                        </p:cTn>
                                        <p:tgtEl>
                                          <p:spTgt spid="31748">
                                            <p:txEl>
                                              <p:pRg st="3" end="3"/>
                                            </p:txEl>
                                          </p:spTgt>
                                        </p:tgtEl>
                                        <p:attrNameLst>
                                          <p:attrName>ppt_x</p:attrName>
                                        </p:attrNameLst>
                                      </p:cBhvr>
                                    </p:anim>
                                    <p:anim from="(-#ppt_h/2)" to="(#ppt_y)" calcmode="lin" valueType="num">
                                      <p:cBhvr>
                                        <p:cTn id="43" dur="1000" fill="hold">
                                          <p:stCondLst>
                                            <p:cond delay="0"/>
                                          </p:stCondLst>
                                        </p:cTn>
                                        <p:tgtEl>
                                          <p:spTgt spid="31748">
                                            <p:txEl>
                                              <p:pRg st="3" end="3"/>
                                            </p:txEl>
                                          </p:spTgt>
                                        </p:tgtEl>
                                        <p:attrNameLst>
                                          <p:attrName>ppt_y</p:attrName>
                                        </p:attrNameLst>
                                      </p:cBhvr>
                                    </p:anim>
                                    <p:animRot by="21600000">
                                      <p:cBhvr>
                                        <p:cTn id="44" dur="1000" fill="hold">
                                          <p:stCondLst>
                                            <p:cond delay="0"/>
                                          </p:stCondLst>
                                        </p:cTn>
                                        <p:tgtEl>
                                          <p:spTgt spid="31748">
                                            <p:txEl>
                                              <p:pRg st="3" end="3"/>
                                            </p:txEl>
                                          </p:spTgt>
                                        </p:tgtEl>
                                        <p:attrNameLst>
                                          <p:attrName>r</p:attrName>
                                        </p:attrNameLst>
                                      </p:cBhvr>
                                    </p:animRot>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nodeType="clickEffect">
                                  <p:stCondLst>
                                    <p:cond delay="0"/>
                                  </p:stCondLst>
                                  <p:childTnLst>
                                    <p:set>
                                      <p:cBhvr>
                                        <p:cTn id="48" dur="1" fill="hold">
                                          <p:stCondLst>
                                            <p:cond delay="0"/>
                                          </p:stCondLst>
                                        </p:cTn>
                                        <p:tgtEl>
                                          <p:spTgt spid="31747">
                                            <p:txEl>
                                              <p:pRg st="4" end="4"/>
                                            </p:txEl>
                                          </p:spTgt>
                                        </p:tgtEl>
                                        <p:attrNameLst>
                                          <p:attrName>style.visibility</p:attrName>
                                        </p:attrNameLst>
                                      </p:cBhvr>
                                      <p:to>
                                        <p:strVal val="visible"/>
                                      </p:to>
                                    </p:set>
                                    <p:anim calcmode="lin" valueType="num">
                                      <p:cBhvr>
                                        <p:cTn id="49" dur="500" fill="hold"/>
                                        <p:tgtEl>
                                          <p:spTgt spid="31747">
                                            <p:txEl>
                                              <p:pRg st="4" end="4"/>
                                            </p:txEl>
                                          </p:spTgt>
                                        </p:tgtEl>
                                        <p:attrNameLst>
                                          <p:attrName>ppt_w</p:attrName>
                                        </p:attrNameLst>
                                      </p:cBhvr>
                                      <p:tavLst>
                                        <p:tav tm="0">
                                          <p:val>
                                            <p:fltVal val="0"/>
                                          </p:val>
                                        </p:tav>
                                        <p:tav tm="100000">
                                          <p:val>
                                            <p:strVal val="#ppt_w"/>
                                          </p:val>
                                        </p:tav>
                                      </p:tavLst>
                                    </p:anim>
                                    <p:anim calcmode="lin" valueType="num">
                                      <p:cBhvr>
                                        <p:cTn id="50" dur="500" fill="hold"/>
                                        <p:tgtEl>
                                          <p:spTgt spid="31747">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56" presetClass="entr" presetSubtype="0" fill="hold" nodeType="clickEffect">
                                  <p:stCondLst>
                                    <p:cond delay="0"/>
                                  </p:stCondLst>
                                  <p:iterate type="lt">
                                    <p:tmPct val="10000"/>
                                  </p:iterate>
                                  <p:childTnLst>
                                    <p:set>
                                      <p:cBhvr>
                                        <p:cTn id="54" dur="1" fill="hold">
                                          <p:stCondLst>
                                            <p:cond delay="0"/>
                                          </p:stCondLst>
                                        </p:cTn>
                                        <p:tgtEl>
                                          <p:spTgt spid="31748">
                                            <p:txEl>
                                              <p:pRg st="4" end="4"/>
                                            </p:txEl>
                                          </p:spTgt>
                                        </p:tgtEl>
                                        <p:attrNameLst>
                                          <p:attrName>style.visibility</p:attrName>
                                        </p:attrNameLst>
                                      </p:cBhvr>
                                      <p:to>
                                        <p:strVal val="visible"/>
                                      </p:to>
                                    </p:set>
                                    <p:anim by="(-#ppt_w*2)" calcmode="lin" valueType="num">
                                      <p:cBhvr rctx="PPT">
                                        <p:cTn id="55" dur="500" autoRev="1" fill="hold">
                                          <p:stCondLst>
                                            <p:cond delay="0"/>
                                          </p:stCondLst>
                                        </p:cTn>
                                        <p:tgtEl>
                                          <p:spTgt spid="31748">
                                            <p:txEl>
                                              <p:pRg st="4" end="4"/>
                                            </p:txEl>
                                          </p:spTgt>
                                        </p:tgtEl>
                                        <p:attrNameLst>
                                          <p:attrName>ppt_w</p:attrName>
                                        </p:attrNameLst>
                                      </p:cBhvr>
                                    </p:anim>
                                    <p:anim by="(#ppt_w*0.50)" calcmode="lin" valueType="num">
                                      <p:cBhvr>
                                        <p:cTn id="56" dur="500" decel="50000" autoRev="1" fill="hold">
                                          <p:stCondLst>
                                            <p:cond delay="0"/>
                                          </p:stCondLst>
                                        </p:cTn>
                                        <p:tgtEl>
                                          <p:spTgt spid="31748">
                                            <p:txEl>
                                              <p:pRg st="4" end="4"/>
                                            </p:txEl>
                                          </p:spTgt>
                                        </p:tgtEl>
                                        <p:attrNameLst>
                                          <p:attrName>ppt_x</p:attrName>
                                        </p:attrNameLst>
                                      </p:cBhvr>
                                    </p:anim>
                                    <p:anim from="(-#ppt_h/2)" to="(#ppt_y)" calcmode="lin" valueType="num">
                                      <p:cBhvr>
                                        <p:cTn id="57" dur="1000" fill="hold">
                                          <p:stCondLst>
                                            <p:cond delay="0"/>
                                          </p:stCondLst>
                                        </p:cTn>
                                        <p:tgtEl>
                                          <p:spTgt spid="31748">
                                            <p:txEl>
                                              <p:pRg st="4" end="4"/>
                                            </p:txEl>
                                          </p:spTgt>
                                        </p:tgtEl>
                                        <p:attrNameLst>
                                          <p:attrName>ppt_y</p:attrName>
                                        </p:attrNameLst>
                                      </p:cBhvr>
                                    </p:anim>
                                    <p:animRot by="21600000">
                                      <p:cBhvr>
                                        <p:cTn id="58" dur="1000" fill="hold">
                                          <p:stCondLst>
                                            <p:cond delay="0"/>
                                          </p:stCondLst>
                                        </p:cTn>
                                        <p:tgtEl>
                                          <p:spTgt spid="31748">
                                            <p:txEl>
                                              <p:pRg st="4" end="4"/>
                                            </p:txEl>
                                          </p:spTgt>
                                        </p:tgtEl>
                                        <p:attrNameLst>
                                          <p:attrName>r</p:attrName>
                                        </p:attrNameLst>
                                      </p:cBhvr>
                                    </p:animRot>
                                  </p:childTnLst>
                                </p:cTn>
                              </p:par>
                            </p:childTnLst>
                          </p:cTn>
                        </p:par>
                      </p:childTnLst>
                    </p:cTn>
                  </p:par>
                  <p:par>
                    <p:cTn id="59" fill="hold" nodeType="clickPar">
                      <p:stCondLst>
                        <p:cond delay="indefinite"/>
                      </p:stCondLst>
                      <p:childTnLst>
                        <p:par>
                          <p:cTn id="60" fill="hold" nodeType="withGroup">
                            <p:stCondLst>
                              <p:cond delay="0"/>
                            </p:stCondLst>
                            <p:childTnLst>
                              <p:par>
                                <p:cTn id="61" presetID="23" presetClass="entr" presetSubtype="16" fill="hold" nodeType="clickEffect">
                                  <p:stCondLst>
                                    <p:cond delay="0"/>
                                  </p:stCondLst>
                                  <p:childTnLst>
                                    <p:set>
                                      <p:cBhvr>
                                        <p:cTn id="62" dur="1" fill="hold">
                                          <p:stCondLst>
                                            <p:cond delay="0"/>
                                          </p:stCondLst>
                                        </p:cTn>
                                        <p:tgtEl>
                                          <p:spTgt spid="31747">
                                            <p:txEl>
                                              <p:pRg st="5" end="5"/>
                                            </p:txEl>
                                          </p:spTgt>
                                        </p:tgtEl>
                                        <p:attrNameLst>
                                          <p:attrName>style.visibility</p:attrName>
                                        </p:attrNameLst>
                                      </p:cBhvr>
                                      <p:to>
                                        <p:strVal val="visible"/>
                                      </p:to>
                                    </p:set>
                                    <p:anim calcmode="lin" valueType="num">
                                      <p:cBhvr>
                                        <p:cTn id="63" dur="500" fill="hold"/>
                                        <p:tgtEl>
                                          <p:spTgt spid="31747">
                                            <p:txEl>
                                              <p:pRg st="5" end="5"/>
                                            </p:txEl>
                                          </p:spTgt>
                                        </p:tgtEl>
                                        <p:attrNameLst>
                                          <p:attrName>ppt_w</p:attrName>
                                        </p:attrNameLst>
                                      </p:cBhvr>
                                      <p:tavLst>
                                        <p:tav tm="0">
                                          <p:val>
                                            <p:fltVal val="0"/>
                                          </p:val>
                                        </p:tav>
                                        <p:tav tm="100000">
                                          <p:val>
                                            <p:strVal val="#ppt_w"/>
                                          </p:val>
                                        </p:tav>
                                      </p:tavLst>
                                    </p:anim>
                                    <p:anim calcmode="lin" valueType="num">
                                      <p:cBhvr>
                                        <p:cTn id="64" dur="500" fill="hold"/>
                                        <p:tgtEl>
                                          <p:spTgt spid="31747">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65" fill="hold" nodeType="clickPar">
                      <p:stCondLst>
                        <p:cond delay="indefinite"/>
                      </p:stCondLst>
                      <p:childTnLst>
                        <p:par>
                          <p:cTn id="66" fill="hold" nodeType="withGroup">
                            <p:stCondLst>
                              <p:cond delay="0"/>
                            </p:stCondLst>
                            <p:childTnLst>
                              <p:par>
                                <p:cTn id="67" presetID="56" presetClass="entr" presetSubtype="0" fill="hold" nodeType="clickEffect">
                                  <p:stCondLst>
                                    <p:cond delay="0"/>
                                  </p:stCondLst>
                                  <p:iterate type="lt">
                                    <p:tmPct val="10000"/>
                                  </p:iterate>
                                  <p:childTnLst>
                                    <p:set>
                                      <p:cBhvr>
                                        <p:cTn id="68" dur="1" fill="hold">
                                          <p:stCondLst>
                                            <p:cond delay="0"/>
                                          </p:stCondLst>
                                        </p:cTn>
                                        <p:tgtEl>
                                          <p:spTgt spid="31748">
                                            <p:txEl>
                                              <p:pRg st="6" end="6"/>
                                            </p:txEl>
                                          </p:spTgt>
                                        </p:tgtEl>
                                        <p:attrNameLst>
                                          <p:attrName>style.visibility</p:attrName>
                                        </p:attrNameLst>
                                      </p:cBhvr>
                                      <p:to>
                                        <p:strVal val="visible"/>
                                      </p:to>
                                    </p:set>
                                    <p:anim by="(-#ppt_w*2)" calcmode="lin" valueType="num">
                                      <p:cBhvr rctx="PPT">
                                        <p:cTn id="69" dur="500" autoRev="1" fill="hold">
                                          <p:stCondLst>
                                            <p:cond delay="0"/>
                                          </p:stCondLst>
                                        </p:cTn>
                                        <p:tgtEl>
                                          <p:spTgt spid="31748">
                                            <p:txEl>
                                              <p:pRg st="6" end="6"/>
                                            </p:txEl>
                                          </p:spTgt>
                                        </p:tgtEl>
                                        <p:attrNameLst>
                                          <p:attrName>ppt_w</p:attrName>
                                        </p:attrNameLst>
                                      </p:cBhvr>
                                    </p:anim>
                                    <p:anim by="(#ppt_w*0.50)" calcmode="lin" valueType="num">
                                      <p:cBhvr>
                                        <p:cTn id="70" dur="500" decel="50000" autoRev="1" fill="hold">
                                          <p:stCondLst>
                                            <p:cond delay="0"/>
                                          </p:stCondLst>
                                        </p:cTn>
                                        <p:tgtEl>
                                          <p:spTgt spid="31748">
                                            <p:txEl>
                                              <p:pRg st="6" end="6"/>
                                            </p:txEl>
                                          </p:spTgt>
                                        </p:tgtEl>
                                        <p:attrNameLst>
                                          <p:attrName>ppt_x</p:attrName>
                                        </p:attrNameLst>
                                      </p:cBhvr>
                                    </p:anim>
                                    <p:anim from="(-#ppt_h/2)" to="(#ppt_y)" calcmode="lin" valueType="num">
                                      <p:cBhvr>
                                        <p:cTn id="71" dur="1000" fill="hold">
                                          <p:stCondLst>
                                            <p:cond delay="0"/>
                                          </p:stCondLst>
                                        </p:cTn>
                                        <p:tgtEl>
                                          <p:spTgt spid="31748">
                                            <p:txEl>
                                              <p:pRg st="6" end="6"/>
                                            </p:txEl>
                                          </p:spTgt>
                                        </p:tgtEl>
                                        <p:attrNameLst>
                                          <p:attrName>ppt_y</p:attrName>
                                        </p:attrNameLst>
                                      </p:cBhvr>
                                    </p:anim>
                                    <p:animRot by="21600000">
                                      <p:cBhvr>
                                        <p:cTn id="72" dur="1000" fill="hold">
                                          <p:stCondLst>
                                            <p:cond delay="0"/>
                                          </p:stCondLst>
                                        </p:cTn>
                                        <p:tgtEl>
                                          <p:spTgt spid="31748">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625475" y="2230438"/>
            <a:ext cx="8915400" cy="3935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sz="2800" b="1">
                <a:solidFill>
                  <a:srgbClr val="000000"/>
                </a:solidFill>
                <a:latin typeface="宋体" pitchFamily="2" charset="-122"/>
              </a:rPr>
              <a:t>1</a:t>
            </a:r>
            <a:r>
              <a:rPr lang="zh-CN" altLang="en-US" sz="2800" b="1">
                <a:solidFill>
                  <a:srgbClr val="000000"/>
                </a:solidFill>
                <a:latin typeface="宋体" pitchFamily="2" charset="-122"/>
              </a:rPr>
              <a:t>、下列有关菌落的描述正确的是</a:t>
            </a:r>
            <a:r>
              <a:rPr lang="en-US" sz="2800" b="1">
                <a:solidFill>
                  <a:srgbClr val="000000"/>
                </a:solidFill>
                <a:latin typeface="宋体" pitchFamily="2" charset="-122"/>
              </a:rPr>
              <a:t>(   )</a:t>
            </a:r>
            <a:r>
              <a:rPr lang="zh-CN" altLang="en-US" sz="2800" b="1">
                <a:solidFill>
                  <a:srgbClr val="000000"/>
                </a:solidFill>
                <a:latin typeface="宋体" pitchFamily="2" charset="-122"/>
              </a:rPr>
              <a:t>。</a:t>
            </a:r>
          </a:p>
          <a:p>
            <a:pPr algn="just"/>
            <a:r>
              <a:rPr lang="zh-CN" altLang="en-US" sz="2800" b="1">
                <a:solidFill>
                  <a:srgbClr val="000000"/>
                </a:solidFill>
                <a:latin typeface="宋体" pitchFamily="2" charset="-122"/>
              </a:rPr>
              <a:t>   </a:t>
            </a:r>
            <a:r>
              <a:rPr lang="en-US" sz="2800" b="1">
                <a:solidFill>
                  <a:srgbClr val="000000"/>
                </a:solidFill>
                <a:latin typeface="宋体" pitchFamily="2" charset="-122"/>
              </a:rPr>
              <a:t>A.</a:t>
            </a:r>
            <a:r>
              <a:rPr lang="zh-CN" altLang="en-US" sz="2800" b="1">
                <a:solidFill>
                  <a:srgbClr val="000000"/>
                </a:solidFill>
                <a:latin typeface="宋体" pitchFamily="2" charset="-122"/>
              </a:rPr>
              <a:t>每个菌落由大量不同种细菌组成   </a:t>
            </a:r>
          </a:p>
          <a:p>
            <a:pPr algn="just"/>
            <a:r>
              <a:rPr lang="zh-CN" altLang="en-US" sz="2800" b="1">
                <a:solidFill>
                  <a:srgbClr val="000000"/>
                </a:solidFill>
                <a:latin typeface="宋体" pitchFamily="2" charset="-122"/>
              </a:rPr>
              <a:t>   </a:t>
            </a:r>
            <a:r>
              <a:rPr lang="en-US" sz="2800" b="1">
                <a:solidFill>
                  <a:srgbClr val="000000"/>
                </a:solidFill>
                <a:latin typeface="宋体" pitchFamily="2" charset="-122"/>
              </a:rPr>
              <a:t>B.</a:t>
            </a:r>
            <a:r>
              <a:rPr lang="zh-CN" altLang="en-US" sz="2800" b="1">
                <a:solidFill>
                  <a:srgbClr val="000000"/>
                </a:solidFill>
                <a:latin typeface="宋体" pitchFamily="2" charset="-122"/>
              </a:rPr>
              <a:t>从菌落的形态、大小和颜色，可以大致区分</a:t>
            </a:r>
          </a:p>
          <a:p>
            <a:pPr algn="just"/>
            <a:r>
              <a:rPr lang="zh-CN" altLang="en-US" sz="2800" b="1">
                <a:solidFill>
                  <a:srgbClr val="000000"/>
                </a:solidFill>
                <a:latin typeface="宋体" pitchFamily="2" charset="-122"/>
              </a:rPr>
              <a:t>     细菌和真菌，以及它们的种类    </a:t>
            </a:r>
          </a:p>
          <a:p>
            <a:pPr algn="just"/>
            <a:r>
              <a:rPr lang="zh-CN" altLang="en-US" sz="2800" b="1">
                <a:solidFill>
                  <a:srgbClr val="000000"/>
                </a:solidFill>
                <a:latin typeface="宋体" pitchFamily="2" charset="-122"/>
              </a:rPr>
              <a:t>   </a:t>
            </a:r>
            <a:r>
              <a:rPr lang="en-US" sz="2800" b="1">
                <a:solidFill>
                  <a:srgbClr val="000000"/>
                </a:solidFill>
                <a:latin typeface="宋体" pitchFamily="2" charset="-122"/>
              </a:rPr>
              <a:t>C.</a:t>
            </a:r>
            <a:r>
              <a:rPr lang="zh-CN" altLang="en-US" sz="2800" b="1">
                <a:solidFill>
                  <a:srgbClr val="000000"/>
                </a:solidFill>
                <a:latin typeface="宋体" pitchFamily="2" charset="-122"/>
              </a:rPr>
              <a:t>细菌的菌落常呈绒毛状、絮状或蜘蛛网状 </a:t>
            </a:r>
          </a:p>
          <a:p>
            <a:pPr algn="just"/>
            <a:r>
              <a:rPr lang="zh-CN" altLang="en-US" sz="2800" b="1">
                <a:solidFill>
                  <a:srgbClr val="000000"/>
                </a:solidFill>
                <a:latin typeface="宋体" pitchFamily="2" charset="-122"/>
              </a:rPr>
              <a:t>   </a:t>
            </a:r>
            <a:r>
              <a:rPr lang="en-US" sz="2800" b="1">
                <a:solidFill>
                  <a:srgbClr val="000000"/>
                </a:solidFill>
                <a:latin typeface="宋体" pitchFamily="2" charset="-122"/>
              </a:rPr>
              <a:t>D.</a:t>
            </a:r>
            <a:r>
              <a:rPr lang="zh-CN" altLang="en-US" sz="2800" b="1">
                <a:solidFill>
                  <a:srgbClr val="000000"/>
                </a:solidFill>
                <a:latin typeface="宋体" pitchFamily="2" charset="-122"/>
              </a:rPr>
              <a:t>一个菌落是由一个细菌细胞形成的</a:t>
            </a:r>
          </a:p>
          <a:p>
            <a:r>
              <a:rPr lang="en-US" sz="2800" b="1"/>
              <a:t>2</a:t>
            </a:r>
            <a:r>
              <a:rPr lang="zh-CN" altLang="en-US" sz="2800" b="1"/>
              <a:t>、下列内容不属于细菌菌落特征的是（     ）</a:t>
            </a:r>
          </a:p>
          <a:p>
            <a:r>
              <a:rPr lang="zh-CN" altLang="en-US" sz="2800" b="1"/>
              <a:t>     </a:t>
            </a:r>
            <a:r>
              <a:rPr lang="en-US" sz="2800" b="1"/>
              <a:t>A.</a:t>
            </a:r>
            <a:r>
              <a:rPr lang="zh-CN" altLang="en-US" sz="2800" b="1"/>
              <a:t>菌落比较小                 </a:t>
            </a:r>
            <a:r>
              <a:rPr lang="en-US" sz="2800" b="1"/>
              <a:t>B.</a:t>
            </a:r>
            <a:r>
              <a:rPr lang="zh-CN" altLang="en-US" sz="2800" b="1"/>
              <a:t>表面光滑、湿润</a:t>
            </a:r>
          </a:p>
          <a:p>
            <a:r>
              <a:rPr lang="zh-CN" altLang="en-US" sz="2800" b="1"/>
              <a:t>     </a:t>
            </a:r>
            <a:r>
              <a:rPr lang="en-US" sz="2800" b="1"/>
              <a:t>C.</a:t>
            </a:r>
            <a:r>
              <a:rPr lang="zh-CN" altLang="en-US" sz="2800" b="1"/>
              <a:t>菌落呈绒毛状             </a:t>
            </a:r>
            <a:r>
              <a:rPr lang="en-US" sz="2800" b="1"/>
              <a:t>D.</a:t>
            </a:r>
            <a:r>
              <a:rPr lang="zh-CN" altLang="en-US" sz="2800" b="1"/>
              <a:t>易挑取</a:t>
            </a:r>
            <a:r>
              <a:rPr lang="zh-CN" altLang="en-US" sz="2800"/>
              <a:t> </a:t>
            </a:r>
          </a:p>
        </p:txBody>
      </p:sp>
      <p:sp>
        <p:nvSpPr>
          <p:cNvPr id="32771" name="Rectangle 3"/>
          <p:cNvSpPr>
            <a:spLocks noChangeArrowheads="1"/>
          </p:cNvSpPr>
          <p:nvPr/>
        </p:nvSpPr>
        <p:spPr bwMode="auto">
          <a:xfrm>
            <a:off x="6048375" y="2114550"/>
            <a:ext cx="51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a:solidFill>
                  <a:srgbClr val="FF0000"/>
                </a:solidFill>
                <a:effectLst>
                  <a:outerShdw blurRad="38100" dist="38100" dir="2700000" algn="tl">
                    <a:srgbClr val="000000"/>
                  </a:outerShdw>
                </a:effectLst>
              </a:rPr>
              <a:t>B</a:t>
            </a:r>
          </a:p>
        </p:txBody>
      </p:sp>
      <p:sp>
        <p:nvSpPr>
          <p:cNvPr id="32772" name="Rectangle 4"/>
          <p:cNvSpPr>
            <a:spLocks noChangeArrowheads="1"/>
          </p:cNvSpPr>
          <p:nvPr/>
        </p:nvSpPr>
        <p:spPr bwMode="auto">
          <a:xfrm>
            <a:off x="6913563" y="4491038"/>
            <a:ext cx="56515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5400" b="1">
                <a:solidFill>
                  <a:srgbClr val="FF0000"/>
                </a:solidFill>
                <a:effectLst>
                  <a:outerShdw blurRad="38100" dist="38100" dir="2700000" algn="tl">
                    <a:srgbClr val="000000"/>
                  </a:outerShdw>
                </a:effectLst>
              </a:rPr>
              <a:t>c</a:t>
            </a:r>
          </a:p>
        </p:txBody>
      </p:sp>
      <p:sp>
        <p:nvSpPr>
          <p:cNvPr id="32773" name="WordArt 2"/>
          <p:cNvSpPr>
            <a:spLocks noChangeArrowheads="1" noChangeShapeType="1" noTextEdit="1"/>
          </p:cNvSpPr>
          <p:nvPr/>
        </p:nvSpPr>
        <p:spPr bwMode="auto">
          <a:xfrm>
            <a:off x="831850" y="234950"/>
            <a:ext cx="1219200" cy="482600"/>
          </a:xfrm>
          <a:prstGeom prst="rect">
            <a:avLst/>
          </a:prstGeom>
        </p:spPr>
        <p:txBody>
          <a:bodyPr wrap="none" fromWordArt="1">
            <a:prstTxWarp prst="textDeflate">
              <a:avLst>
                <a:gd name="adj" fmla="val 26227"/>
              </a:avLst>
            </a:prstTxWarp>
          </a:bodyPr>
          <a:lstStyle/>
          <a:p>
            <a:pPr algn="ctr"/>
            <a:r>
              <a:rPr lang="zh-CN" altLang="en-US" sz="2400" b="1" i="1">
                <a:ln w="9525" cap="sq" cmpd="sng">
                  <a:solidFill>
                    <a:srgbClr val="000000"/>
                  </a:solidFill>
                  <a:round/>
                  <a:headEnd/>
                  <a:tailEnd/>
                </a:ln>
                <a:solidFill>
                  <a:srgbClr val="000000"/>
                </a:solidFill>
                <a:latin typeface="华文行楷"/>
                <a:ea typeface="华文行楷"/>
              </a:rPr>
              <a:t>课后练习</a:t>
            </a:r>
          </a:p>
        </p:txBody>
      </p:sp>
      <p:pic>
        <p:nvPicPr>
          <p:cNvPr id="32774" name="Picture 3" descr="ZW_0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692150"/>
            <a:ext cx="1411288"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Text Box 4"/>
          <p:cNvSpPr txBox="1">
            <a:spLocks noChangeArrowheads="1"/>
          </p:cNvSpPr>
          <p:nvPr/>
        </p:nvSpPr>
        <p:spPr bwMode="auto">
          <a:xfrm>
            <a:off x="2203450" y="996950"/>
            <a:ext cx="4857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b="1">
                <a:solidFill>
                  <a:schemeClr val="tx2"/>
                </a:solidFill>
              </a:rPr>
              <a:t>快来看看你这节课掌握了多少吧！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additive="base">
                                        <p:cTn id="7" dur="500" fill="hold"/>
                                        <p:tgtEl>
                                          <p:spTgt spid="32771"/>
                                        </p:tgtEl>
                                        <p:attrNameLst>
                                          <p:attrName>ppt_x</p:attrName>
                                        </p:attrNameLst>
                                      </p:cBhvr>
                                      <p:tavLst>
                                        <p:tav tm="0">
                                          <p:val>
                                            <p:strVal val="1+#ppt_w/2"/>
                                          </p:val>
                                        </p:tav>
                                        <p:tav tm="100000">
                                          <p:val>
                                            <p:strVal val="#ppt_x"/>
                                          </p:val>
                                        </p:tav>
                                      </p:tavLst>
                                    </p:anim>
                                    <p:anim calcmode="lin" valueType="num">
                                      <p:cBhvr additive="base">
                                        <p:cTn id="8" dur="500" fill="hold"/>
                                        <p:tgtEl>
                                          <p:spTgt spid="3277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2772"/>
                                        </p:tgtEl>
                                        <p:attrNameLst>
                                          <p:attrName>style.visibility</p:attrName>
                                        </p:attrNameLst>
                                      </p:cBhvr>
                                      <p:to>
                                        <p:strVal val="visible"/>
                                      </p:to>
                                    </p:set>
                                    <p:anim calcmode="lin" valueType="num">
                                      <p:cBhvr additive="base">
                                        <p:cTn id="13" dur="500" fill="hold"/>
                                        <p:tgtEl>
                                          <p:spTgt spid="32772"/>
                                        </p:tgtEl>
                                        <p:attrNameLst>
                                          <p:attrName>ppt_x</p:attrName>
                                        </p:attrNameLst>
                                      </p:cBhvr>
                                      <p:tavLst>
                                        <p:tav tm="0">
                                          <p:val>
                                            <p:strVal val="1+#ppt_w/2"/>
                                          </p:val>
                                        </p:tav>
                                        <p:tav tm="100000">
                                          <p:val>
                                            <p:strVal val="#ppt_x"/>
                                          </p:val>
                                        </p:tav>
                                      </p:tavLst>
                                    </p:anim>
                                    <p:anim calcmode="lin" valueType="num">
                                      <p:cBhvr additive="base">
                                        <p:cTn id="14" dur="500" fill="hold"/>
                                        <p:tgtEl>
                                          <p:spTgt spid="327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autoUpdateAnimBg="0"/>
      <p:bldP spid="3277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0" y="188913"/>
            <a:ext cx="9144000" cy="5732462"/>
          </a:xfrm>
        </p:spPr>
        <p:txBody>
          <a:bodyPr/>
          <a:lstStyle/>
          <a:p>
            <a:r>
              <a:rPr lang="en-US" sz="2800" b="0">
                <a:effectLst>
                  <a:outerShdw blurRad="38100" dist="38100" dir="2700000" algn="tl">
                    <a:srgbClr val="000000"/>
                  </a:outerShdw>
                </a:effectLst>
              </a:rPr>
              <a:t>3</a:t>
            </a:r>
            <a:r>
              <a:rPr lang="zh-CN" altLang="en-US" sz="2800" b="0">
                <a:effectLst>
                  <a:outerShdw blurRad="38100" dist="38100" dir="2700000" algn="tl">
                    <a:srgbClr val="000000"/>
                  </a:outerShdw>
                </a:effectLst>
              </a:rPr>
              <a:t>、在培养细菌和真菌时，在接种前对培养皿和培养基必须高温处理，这是因为：（      ） </a:t>
            </a:r>
            <a:br>
              <a:rPr lang="zh-CN" altLang="en-US" sz="2800" b="0">
                <a:effectLst>
                  <a:outerShdw blurRad="38100" dist="38100" dir="2700000" algn="tl">
                    <a:srgbClr val="000000"/>
                  </a:outerShdw>
                </a:effectLst>
              </a:rPr>
            </a:br>
            <a:r>
              <a:rPr lang="en-US" sz="2800" b="0">
                <a:effectLst>
                  <a:outerShdw blurRad="38100" dist="38100" dir="2700000" algn="tl">
                    <a:srgbClr val="000000"/>
                  </a:outerShdw>
                </a:effectLst>
              </a:rPr>
              <a:t>A.</a:t>
            </a:r>
            <a:r>
              <a:rPr lang="zh-CN" altLang="en-US" sz="2800" b="0">
                <a:effectLst>
                  <a:outerShdw blurRad="38100" dist="38100" dir="2700000" algn="tl">
                    <a:srgbClr val="000000"/>
                  </a:outerShdw>
                </a:effectLst>
              </a:rPr>
              <a:t>高温是细菌和真菌生存的适宜条件之一；</a:t>
            </a:r>
            <a:br>
              <a:rPr lang="zh-CN" altLang="en-US" sz="2800" b="0">
                <a:effectLst>
                  <a:outerShdw blurRad="38100" dist="38100" dir="2700000" algn="tl">
                    <a:srgbClr val="000000"/>
                  </a:outerShdw>
                </a:effectLst>
              </a:rPr>
            </a:br>
            <a:r>
              <a:rPr lang="en-US" sz="2800" b="0">
                <a:effectLst>
                  <a:outerShdw blurRad="38100" dist="38100" dir="2700000" algn="tl">
                    <a:srgbClr val="000000"/>
                  </a:outerShdw>
                </a:effectLst>
              </a:rPr>
              <a:t>B.</a:t>
            </a:r>
            <a:r>
              <a:rPr lang="zh-CN" altLang="en-US" sz="2800" b="0">
                <a:effectLst>
                  <a:outerShdw blurRad="38100" dist="38100" dir="2700000" algn="tl">
                    <a:srgbClr val="000000"/>
                  </a:outerShdw>
                </a:effectLst>
              </a:rPr>
              <a:t>细菌和真菌在高温环境中生命力旺盛；</a:t>
            </a:r>
            <a:br>
              <a:rPr lang="zh-CN" altLang="en-US" sz="2800" b="0">
                <a:effectLst>
                  <a:outerShdw blurRad="38100" dist="38100" dir="2700000" algn="tl">
                    <a:srgbClr val="000000"/>
                  </a:outerShdw>
                </a:effectLst>
              </a:rPr>
            </a:br>
            <a:r>
              <a:rPr lang="en-US" sz="2800" b="0">
                <a:effectLst>
                  <a:outerShdw blurRad="38100" dist="38100" dir="2700000" algn="tl">
                    <a:srgbClr val="000000"/>
                  </a:outerShdw>
                </a:effectLst>
              </a:rPr>
              <a:t>C.</a:t>
            </a:r>
            <a:r>
              <a:rPr lang="zh-CN" altLang="en-US" sz="2800" b="0">
                <a:effectLst>
                  <a:outerShdw blurRad="38100" dist="38100" dir="2700000" algn="tl">
                    <a:srgbClr val="000000"/>
                  </a:outerShdw>
                </a:effectLst>
              </a:rPr>
              <a:t>需杀死培养基和培养皿中的细菌和真菌，以免影响实验结果；</a:t>
            </a:r>
            <a:br>
              <a:rPr lang="zh-CN" altLang="en-US" sz="2800" b="0">
                <a:effectLst>
                  <a:outerShdw blurRad="38100" dist="38100" dir="2700000" algn="tl">
                    <a:srgbClr val="000000"/>
                  </a:outerShdw>
                </a:effectLst>
              </a:rPr>
            </a:br>
            <a:r>
              <a:rPr lang="en-US" sz="2800" b="0">
                <a:effectLst>
                  <a:outerShdw blurRad="38100" dist="38100" dir="2700000" algn="tl">
                    <a:srgbClr val="000000"/>
                  </a:outerShdw>
                </a:effectLst>
              </a:rPr>
              <a:t>D.</a:t>
            </a:r>
            <a:r>
              <a:rPr lang="zh-CN" altLang="en-US" sz="2800" b="0">
                <a:effectLst>
                  <a:outerShdw blurRad="38100" dist="38100" dir="2700000" algn="tl">
                    <a:srgbClr val="000000"/>
                  </a:outerShdw>
                </a:effectLst>
              </a:rPr>
              <a:t>高温处理可使培养基营养丰富。 </a:t>
            </a:r>
            <a:r>
              <a:rPr lang="zh-CN" altLang="en-US" sz="2800" b="0">
                <a:solidFill>
                  <a:srgbClr val="000000"/>
                </a:solidFill>
                <a:effectLst>
                  <a:outerShdw blurRad="38100" dist="38100" dir="2700000" algn="tl">
                    <a:srgbClr val="FFFFFF"/>
                  </a:outerShdw>
                </a:effectLst>
              </a:rPr>
              <a:t/>
            </a:r>
            <a:br>
              <a:rPr lang="zh-CN" altLang="en-US" sz="2800" b="0">
                <a:solidFill>
                  <a:srgbClr val="000000"/>
                </a:solidFill>
                <a:effectLst>
                  <a:outerShdw blurRad="38100" dist="38100" dir="2700000" algn="tl">
                    <a:srgbClr val="FFFFFF"/>
                  </a:outerShdw>
                </a:effectLst>
              </a:rPr>
            </a:br>
            <a:r>
              <a:rPr lang="zh-CN" altLang="en-US" sz="2800" b="0">
                <a:solidFill>
                  <a:srgbClr val="000000"/>
                </a:solidFill>
                <a:effectLst>
                  <a:outerShdw blurRad="38100" dist="38100" dir="2700000" algn="tl">
                    <a:srgbClr val="FFFFFF"/>
                  </a:outerShdw>
                </a:effectLst>
              </a:rPr>
              <a:t/>
            </a:r>
            <a:br>
              <a:rPr lang="zh-CN" altLang="en-US" sz="2800" b="0">
                <a:solidFill>
                  <a:srgbClr val="000000"/>
                </a:solidFill>
                <a:effectLst>
                  <a:outerShdw blurRad="38100" dist="38100" dir="2700000" algn="tl">
                    <a:srgbClr val="FFFFFF"/>
                  </a:outerShdw>
                </a:effectLst>
              </a:rPr>
            </a:br>
            <a:r>
              <a:rPr lang="en-US" sz="2800" b="0">
                <a:solidFill>
                  <a:srgbClr val="000000"/>
                </a:solidFill>
                <a:effectLst>
                  <a:outerShdw blurRad="38100" dist="38100" dir="2700000" algn="tl">
                    <a:srgbClr val="FFFFFF"/>
                  </a:outerShdw>
                </a:effectLst>
              </a:rPr>
              <a:t>4</a:t>
            </a:r>
            <a:r>
              <a:rPr lang="zh-CN" altLang="en-US" sz="2800" b="0">
                <a:solidFill>
                  <a:srgbClr val="000000"/>
                </a:solidFill>
                <a:effectLst>
                  <a:outerShdw blurRad="38100" dist="38100" dir="2700000" algn="tl">
                    <a:srgbClr val="FFFFFF"/>
                  </a:outerShdw>
                </a:effectLst>
              </a:rPr>
              <a:t>、</a:t>
            </a:r>
            <a:r>
              <a:rPr lang="zh-CN" altLang="en-US" sz="2800" b="0">
                <a:effectLst>
                  <a:outerShdw blurRad="38100" dist="38100" dir="2700000" algn="tl">
                    <a:srgbClr val="000000"/>
                  </a:outerShdw>
                </a:effectLst>
              </a:rPr>
              <a:t>在探究硬币上是否有细菌的小实验中，将硬币在细菌培养基表面轻轻一接，这一做法在细菌的一般培养方法中叫（      ）</a:t>
            </a:r>
            <a:br>
              <a:rPr lang="zh-CN" altLang="en-US" sz="2800" b="0">
                <a:effectLst>
                  <a:outerShdw blurRad="38100" dist="38100" dir="2700000" algn="tl">
                    <a:srgbClr val="000000"/>
                  </a:outerShdw>
                </a:effectLst>
              </a:rPr>
            </a:br>
            <a:r>
              <a:rPr lang="en-US" sz="2800" b="0">
                <a:effectLst>
                  <a:outerShdw blurRad="38100" dist="38100" dir="2700000" algn="tl">
                    <a:srgbClr val="000000"/>
                  </a:outerShdw>
                </a:effectLst>
              </a:rPr>
              <a:t>A</a:t>
            </a:r>
            <a:r>
              <a:rPr lang="zh-CN" altLang="en-US" sz="2800" b="0">
                <a:effectLst>
                  <a:outerShdw blurRad="38100" dist="38100" dir="2700000" algn="tl">
                    <a:srgbClr val="000000"/>
                  </a:outerShdw>
                </a:effectLst>
              </a:rPr>
              <a:t>．接种        </a:t>
            </a:r>
            <a:r>
              <a:rPr lang="en-US" sz="2800" b="0">
                <a:effectLst>
                  <a:outerShdw blurRad="38100" dist="38100" dir="2700000" algn="tl">
                    <a:srgbClr val="000000"/>
                  </a:outerShdw>
                </a:effectLst>
              </a:rPr>
              <a:t>B</a:t>
            </a:r>
            <a:r>
              <a:rPr lang="zh-CN" altLang="en-US" sz="2800" b="0">
                <a:effectLst>
                  <a:outerShdw blurRad="38100" dist="38100" dir="2700000" algn="tl">
                    <a:srgbClr val="000000"/>
                  </a:outerShdw>
                </a:effectLst>
              </a:rPr>
              <a:t>。种植        </a:t>
            </a:r>
            <a:r>
              <a:rPr lang="en-US" sz="2800" b="0">
                <a:effectLst>
                  <a:outerShdw blurRad="38100" dist="38100" dir="2700000" algn="tl">
                    <a:srgbClr val="000000"/>
                  </a:outerShdw>
                </a:effectLst>
              </a:rPr>
              <a:t>C</a:t>
            </a:r>
            <a:r>
              <a:rPr lang="zh-CN" altLang="en-US" sz="2800" b="0">
                <a:effectLst>
                  <a:outerShdw blurRad="38100" dist="38100" dir="2700000" algn="tl">
                    <a:srgbClr val="000000"/>
                  </a:outerShdw>
                </a:effectLst>
              </a:rPr>
              <a:t>。培养        </a:t>
            </a:r>
            <a:r>
              <a:rPr lang="en-US" sz="2800" b="0">
                <a:effectLst>
                  <a:outerShdw blurRad="38100" dist="38100" dir="2700000" algn="tl">
                    <a:srgbClr val="000000"/>
                  </a:outerShdw>
                </a:effectLst>
              </a:rPr>
              <a:t>D</a:t>
            </a:r>
            <a:r>
              <a:rPr lang="zh-CN" altLang="en-US" sz="2800" b="0">
                <a:effectLst>
                  <a:outerShdw blurRad="38100" dist="38100" dir="2700000" algn="tl">
                    <a:srgbClr val="000000"/>
                  </a:outerShdw>
                </a:effectLst>
              </a:rPr>
              <a:t>。接合</a:t>
            </a:r>
            <a:br>
              <a:rPr lang="zh-CN" altLang="en-US" sz="2800" b="0">
                <a:effectLst>
                  <a:outerShdw blurRad="38100" dist="38100" dir="2700000" algn="tl">
                    <a:srgbClr val="000000"/>
                  </a:outerShdw>
                </a:effectLst>
              </a:rPr>
            </a:br>
            <a:endParaRPr lang="zh-CN" altLang="en-US" sz="2800" b="0">
              <a:effectLst>
                <a:outerShdw blurRad="38100" dist="38100" dir="2700000" algn="tl">
                  <a:srgbClr val="000000"/>
                </a:outerShdw>
              </a:effectLst>
            </a:endParaRPr>
          </a:p>
        </p:txBody>
      </p:sp>
      <p:sp>
        <p:nvSpPr>
          <p:cNvPr id="33795" name="Rectangle 3"/>
          <p:cNvSpPr>
            <a:spLocks noChangeArrowheads="1"/>
          </p:cNvSpPr>
          <p:nvPr/>
        </p:nvSpPr>
        <p:spPr bwMode="auto">
          <a:xfrm>
            <a:off x="4572000" y="620713"/>
            <a:ext cx="51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a:solidFill>
                  <a:srgbClr val="FF0000"/>
                </a:solidFill>
                <a:effectLst>
                  <a:outerShdw blurRad="38100" dist="38100" dir="2700000" algn="tl">
                    <a:srgbClr val="000000"/>
                  </a:outerShdw>
                </a:effectLst>
              </a:rPr>
              <a:t>C</a:t>
            </a:r>
          </a:p>
        </p:txBody>
      </p:sp>
      <p:sp>
        <p:nvSpPr>
          <p:cNvPr id="33796" name="Rectangle 4"/>
          <p:cNvSpPr>
            <a:spLocks noChangeArrowheads="1"/>
          </p:cNvSpPr>
          <p:nvPr/>
        </p:nvSpPr>
        <p:spPr bwMode="auto">
          <a:xfrm>
            <a:off x="900113" y="4508500"/>
            <a:ext cx="51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b="1">
                <a:solidFill>
                  <a:srgbClr val="FF0000"/>
                </a:solidFill>
                <a:effectLst>
                  <a:outerShdw blurRad="38100" dist="38100" dir="2700000" algn="tl">
                    <a:srgbClr val="000000"/>
                  </a:outerShdw>
                </a:effectLst>
              </a:rPr>
              <a:t>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1+#ppt_w/2"/>
                                          </p:val>
                                        </p:tav>
                                        <p:tav tm="100000">
                                          <p:val>
                                            <p:strVal val="#ppt_x"/>
                                          </p:val>
                                        </p:tav>
                                      </p:tavLst>
                                    </p:anim>
                                    <p:anim calcmode="lin" valueType="num">
                                      <p:cBhvr additive="base">
                                        <p:cTn id="8" dur="500" fill="hold"/>
                                        <p:tgtEl>
                                          <p:spTgt spid="3379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3796"/>
                                        </p:tgtEl>
                                        <p:attrNameLst>
                                          <p:attrName>style.visibility</p:attrName>
                                        </p:attrNameLst>
                                      </p:cBhvr>
                                      <p:to>
                                        <p:strVal val="visible"/>
                                      </p:to>
                                    </p:set>
                                    <p:anim calcmode="lin" valueType="num">
                                      <p:cBhvr additive="base">
                                        <p:cTn id="13" dur="500" fill="hold"/>
                                        <p:tgtEl>
                                          <p:spTgt spid="33796"/>
                                        </p:tgtEl>
                                        <p:attrNameLst>
                                          <p:attrName>ppt_x</p:attrName>
                                        </p:attrNameLst>
                                      </p:cBhvr>
                                      <p:tavLst>
                                        <p:tav tm="0">
                                          <p:val>
                                            <p:strVal val="1+#ppt_w/2"/>
                                          </p:val>
                                        </p:tav>
                                        <p:tav tm="100000">
                                          <p:val>
                                            <p:strVal val="#ppt_x"/>
                                          </p:val>
                                        </p:tav>
                                      </p:tavLst>
                                    </p:anim>
                                    <p:anim calcmode="lin" valueType="num">
                                      <p:cBhvr additive="base">
                                        <p:cTn id="14" dur="500" fill="hold"/>
                                        <p:tgtEl>
                                          <p:spTgt spid="337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utoUpdateAnimBg="0"/>
      <p:bldP spid="33796"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5"/>
          <p:cNvSpPr txBox="1">
            <a:spLocks noChangeArrowheads="1"/>
          </p:cNvSpPr>
          <p:nvPr/>
        </p:nvSpPr>
        <p:spPr bwMode="auto">
          <a:xfrm>
            <a:off x="1768475" y="1501775"/>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endParaRPr lang="zh-CN" altLang="en-US"/>
          </a:p>
        </p:txBody>
      </p:sp>
      <p:sp>
        <p:nvSpPr>
          <p:cNvPr id="34819" name="Text Box 6"/>
          <p:cNvSpPr txBox="1">
            <a:spLocks noChangeArrowheads="1"/>
          </p:cNvSpPr>
          <p:nvPr/>
        </p:nvSpPr>
        <p:spPr bwMode="auto">
          <a:xfrm>
            <a:off x="395288" y="692150"/>
            <a:ext cx="9144000" cy="24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en-US" sz="2800" b="1"/>
              <a:t>5</a:t>
            </a:r>
            <a:r>
              <a:rPr lang="zh-CN" altLang="en-US" sz="2800" b="1"/>
              <a:t>、下列哪一组环境中不可能存在细菌或真菌（    ）</a:t>
            </a:r>
          </a:p>
          <a:p>
            <a:pPr eaLnBrk="1" hangingPunct="1">
              <a:spcBef>
                <a:spcPct val="50000"/>
              </a:spcBef>
            </a:pPr>
            <a:r>
              <a:rPr lang="en-US" sz="2800" b="1"/>
              <a:t>A</a:t>
            </a:r>
            <a:r>
              <a:rPr lang="zh-CN" altLang="en-US" sz="2800" b="1"/>
              <a:t>、火山口与熔岩                       </a:t>
            </a:r>
            <a:r>
              <a:rPr lang="en-US" sz="2800" b="1"/>
              <a:t>B</a:t>
            </a:r>
            <a:r>
              <a:rPr lang="zh-CN" altLang="en-US" sz="2800" b="1"/>
              <a:t>、皮肤与体内</a:t>
            </a:r>
          </a:p>
          <a:p>
            <a:pPr eaLnBrk="1" hangingPunct="1">
              <a:spcBef>
                <a:spcPct val="50000"/>
              </a:spcBef>
            </a:pPr>
            <a:r>
              <a:rPr lang="en-US" sz="2800" b="1"/>
              <a:t>C</a:t>
            </a:r>
            <a:r>
              <a:rPr lang="zh-CN" altLang="en-US" sz="2800" b="1"/>
              <a:t>、超高温及超真空                   </a:t>
            </a:r>
            <a:r>
              <a:rPr lang="en-US" sz="2800" b="1"/>
              <a:t>D</a:t>
            </a:r>
            <a:r>
              <a:rPr lang="zh-CN" altLang="en-US" sz="2800" b="1"/>
              <a:t>、土壤与湖泊</a:t>
            </a:r>
          </a:p>
          <a:p>
            <a:pPr eaLnBrk="1" hangingPunct="1">
              <a:spcBef>
                <a:spcPct val="50000"/>
              </a:spcBef>
            </a:pPr>
            <a:endParaRPr lang="zh-CN" altLang="en-US" sz="2800" b="1"/>
          </a:p>
        </p:txBody>
      </p:sp>
      <p:sp>
        <p:nvSpPr>
          <p:cNvPr id="34820" name="Text Box 7"/>
          <p:cNvSpPr txBox="1">
            <a:spLocks noChangeArrowheads="1"/>
          </p:cNvSpPr>
          <p:nvPr/>
        </p:nvSpPr>
        <p:spPr bwMode="auto">
          <a:xfrm>
            <a:off x="7812088" y="620713"/>
            <a:ext cx="533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en-US" sz="4400">
                <a:solidFill>
                  <a:srgbClr val="FF3300"/>
                </a:solidFill>
              </a:rPr>
              <a:t>c</a:t>
            </a:r>
          </a:p>
        </p:txBody>
      </p:sp>
      <p:sp>
        <p:nvSpPr>
          <p:cNvPr id="34821" name="Text Box 8"/>
          <p:cNvSpPr txBox="1">
            <a:spLocks noChangeArrowheads="1"/>
          </p:cNvSpPr>
          <p:nvPr/>
        </p:nvSpPr>
        <p:spPr bwMode="auto">
          <a:xfrm>
            <a:off x="395288" y="2781300"/>
            <a:ext cx="8915400"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en-US" sz="2800" b="1"/>
              <a:t>6</a:t>
            </a:r>
            <a:r>
              <a:rPr lang="zh-CN" altLang="en-US" sz="2800" b="1"/>
              <a:t>、下列不是所有细菌生活中不可缺少的是（    ）</a:t>
            </a:r>
          </a:p>
          <a:p>
            <a:pPr eaLnBrk="1" hangingPunct="1">
              <a:spcBef>
                <a:spcPct val="50000"/>
              </a:spcBef>
            </a:pPr>
            <a:r>
              <a:rPr lang="en-US" sz="2800" b="1"/>
              <a:t>A</a:t>
            </a:r>
            <a:r>
              <a:rPr lang="zh-CN" altLang="en-US" sz="2800" b="1"/>
              <a:t>、氧气      </a:t>
            </a:r>
            <a:r>
              <a:rPr lang="en-US" sz="2800" b="1"/>
              <a:t>B</a:t>
            </a:r>
            <a:r>
              <a:rPr lang="zh-CN" altLang="en-US" sz="2800" b="1"/>
              <a:t>、有机物      </a:t>
            </a:r>
            <a:r>
              <a:rPr lang="en-US" sz="2800" b="1"/>
              <a:t>C</a:t>
            </a:r>
            <a:r>
              <a:rPr lang="zh-CN" altLang="en-US" sz="2800" b="1"/>
              <a:t>、水      </a:t>
            </a:r>
            <a:r>
              <a:rPr lang="en-US" sz="2800" b="1"/>
              <a:t>D</a:t>
            </a:r>
            <a:r>
              <a:rPr lang="zh-CN" altLang="en-US" sz="2800" b="1"/>
              <a:t>、适宜的温度</a:t>
            </a:r>
          </a:p>
        </p:txBody>
      </p:sp>
      <p:sp>
        <p:nvSpPr>
          <p:cNvPr id="34822" name="Text Box 9"/>
          <p:cNvSpPr txBox="1">
            <a:spLocks noChangeArrowheads="1"/>
          </p:cNvSpPr>
          <p:nvPr/>
        </p:nvSpPr>
        <p:spPr bwMode="auto">
          <a:xfrm>
            <a:off x="7451725" y="2565400"/>
            <a:ext cx="685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FF3300"/>
                </a:solidFill>
              </a:rPr>
              <a:t>A</a:t>
            </a:r>
          </a:p>
        </p:txBody>
      </p:sp>
      <p:sp>
        <p:nvSpPr>
          <p:cNvPr id="34823" name="Text Box 10"/>
          <p:cNvSpPr txBox="1">
            <a:spLocks noChangeArrowheads="1"/>
          </p:cNvSpPr>
          <p:nvPr/>
        </p:nvSpPr>
        <p:spPr bwMode="auto">
          <a:xfrm>
            <a:off x="396875" y="4397375"/>
            <a:ext cx="8964613"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en-US" sz="2800" b="1"/>
              <a:t>7</a:t>
            </a:r>
            <a:r>
              <a:rPr lang="zh-CN" altLang="en-US" sz="2800" b="1"/>
              <a:t>、下列与细菌和真菌的存在无关的是（    ）</a:t>
            </a:r>
          </a:p>
          <a:p>
            <a:pPr eaLnBrk="1" hangingPunct="1">
              <a:spcBef>
                <a:spcPct val="50000"/>
              </a:spcBef>
            </a:pPr>
            <a:r>
              <a:rPr lang="en-US" sz="2800" b="1"/>
              <a:t>A</a:t>
            </a:r>
            <a:r>
              <a:rPr lang="zh-CN" altLang="en-US" sz="2800" b="1"/>
              <a:t>、饭前饭后洗手                       </a:t>
            </a:r>
            <a:r>
              <a:rPr lang="en-US" sz="2800" b="1"/>
              <a:t>B</a:t>
            </a:r>
            <a:r>
              <a:rPr lang="zh-CN" altLang="en-US" sz="2800" b="1"/>
              <a:t>、便后洗手冲厕</a:t>
            </a:r>
          </a:p>
          <a:p>
            <a:pPr eaLnBrk="1" hangingPunct="1">
              <a:spcBef>
                <a:spcPct val="50000"/>
              </a:spcBef>
            </a:pPr>
            <a:r>
              <a:rPr lang="en-US" sz="2800" b="1"/>
              <a:t>C</a:t>
            </a:r>
            <a:r>
              <a:rPr lang="zh-CN" altLang="en-US" sz="2800" b="1"/>
              <a:t>、经常进行家居消毒               </a:t>
            </a:r>
            <a:r>
              <a:rPr lang="en-US" sz="2800" b="1"/>
              <a:t>D</a:t>
            </a:r>
            <a:r>
              <a:rPr lang="zh-CN" altLang="en-US" sz="2800" b="1"/>
              <a:t>、经常给花草浇水</a:t>
            </a:r>
          </a:p>
        </p:txBody>
      </p:sp>
      <p:sp>
        <p:nvSpPr>
          <p:cNvPr id="34824" name="Text Box 11"/>
          <p:cNvSpPr txBox="1">
            <a:spLocks noChangeArrowheads="1"/>
          </p:cNvSpPr>
          <p:nvPr/>
        </p:nvSpPr>
        <p:spPr bwMode="auto">
          <a:xfrm>
            <a:off x="6697663" y="4397375"/>
            <a:ext cx="6032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FF3300"/>
                </a:solidFill>
              </a:rPr>
              <a:t>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20"/>
                                        </p:tgtEl>
                                        <p:attrNameLst>
                                          <p:attrName>style.visibility</p:attrName>
                                        </p:attrNameLst>
                                      </p:cBhvr>
                                      <p:to>
                                        <p:strVal val="visible"/>
                                      </p:to>
                                    </p:set>
                                    <p:anim calcmode="lin" valueType="num">
                                      <p:cBhvr additive="base">
                                        <p:cTn id="7" dur="500" fill="hold"/>
                                        <p:tgtEl>
                                          <p:spTgt spid="34820"/>
                                        </p:tgtEl>
                                        <p:attrNameLst>
                                          <p:attrName>ppt_x</p:attrName>
                                        </p:attrNameLst>
                                      </p:cBhvr>
                                      <p:tavLst>
                                        <p:tav tm="0">
                                          <p:val>
                                            <p:strVal val="0-#ppt_w/2"/>
                                          </p:val>
                                        </p:tav>
                                        <p:tav tm="100000">
                                          <p:val>
                                            <p:strVal val="#ppt_x"/>
                                          </p:val>
                                        </p:tav>
                                      </p:tavLst>
                                    </p:anim>
                                    <p:anim calcmode="lin" valueType="num">
                                      <p:cBhvr additive="base">
                                        <p:cTn id="8" dur="500" fill="hold"/>
                                        <p:tgtEl>
                                          <p:spTgt spid="3482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22"/>
                                        </p:tgtEl>
                                        <p:attrNameLst>
                                          <p:attrName>style.visibility</p:attrName>
                                        </p:attrNameLst>
                                      </p:cBhvr>
                                      <p:to>
                                        <p:strVal val="visible"/>
                                      </p:to>
                                    </p:set>
                                    <p:anim calcmode="lin" valueType="num">
                                      <p:cBhvr additive="base">
                                        <p:cTn id="13" dur="500" fill="hold"/>
                                        <p:tgtEl>
                                          <p:spTgt spid="34822"/>
                                        </p:tgtEl>
                                        <p:attrNameLst>
                                          <p:attrName>ppt_x</p:attrName>
                                        </p:attrNameLst>
                                      </p:cBhvr>
                                      <p:tavLst>
                                        <p:tav tm="0">
                                          <p:val>
                                            <p:strVal val="0-#ppt_w/2"/>
                                          </p:val>
                                        </p:tav>
                                        <p:tav tm="100000">
                                          <p:val>
                                            <p:strVal val="#ppt_x"/>
                                          </p:val>
                                        </p:tav>
                                      </p:tavLst>
                                    </p:anim>
                                    <p:anim calcmode="lin" valueType="num">
                                      <p:cBhvr additive="base">
                                        <p:cTn id="14" dur="500" fill="hold"/>
                                        <p:tgtEl>
                                          <p:spTgt spid="3482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24"/>
                                        </p:tgtEl>
                                        <p:attrNameLst>
                                          <p:attrName>style.visibility</p:attrName>
                                        </p:attrNameLst>
                                      </p:cBhvr>
                                      <p:to>
                                        <p:strVal val="visible"/>
                                      </p:to>
                                    </p:set>
                                    <p:anim calcmode="lin" valueType="num">
                                      <p:cBhvr additive="base">
                                        <p:cTn id="19" dur="500" fill="hold"/>
                                        <p:tgtEl>
                                          <p:spTgt spid="34824"/>
                                        </p:tgtEl>
                                        <p:attrNameLst>
                                          <p:attrName>ppt_x</p:attrName>
                                        </p:attrNameLst>
                                      </p:cBhvr>
                                      <p:tavLst>
                                        <p:tav tm="0">
                                          <p:val>
                                            <p:strVal val="0-#ppt_w/2"/>
                                          </p:val>
                                        </p:tav>
                                        <p:tav tm="100000">
                                          <p:val>
                                            <p:strVal val="#ppt_x"/>
                                          </p:val>
                                        </p:tav>
                                      </p:tavLst>
                                    </p:anim>
                                    <p:anim calcmode="lin" valueType="num">
                                      <p:cBhvr additive="base">
                                        <p:cTn id="20"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utoUpdateAnimBg="0"/>
      <p:bldP spid="34822" grpId="0" autoUpdateAnimBg="0"/>
      <p:bldP spid="34824"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1042988" y="260350"/>
            <a:ext cx="3600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eaLnBrk="1" hangingPunct="1">
              <a:spcBef>
                <a:spcPct val="50000"/>
              </a:spcBef>
            </a:pPr>
            <a:r>
              <a:rPr lang="zh-CN" altLang="en-US" sz="3600">
                <a:solidFill>
                  <a:srgbClr val="FF0000"/>
                </a:solidFill>
                <a:latin typeface="长城特圆体" pitchFamily="1" charset="-122"/>
                <a:ea typeface="长城特圆体" pitchFamily="1" charset="-122"/>
              </a:rPr>
              <a:t>六、课本练习</a:t>
            </a:r>
          </a:p>
        </p:txBody>
      </p:sp>
      <p:sp>
        <p:nvSpPr>
          <p:cNvPr id="35843" name="Text Box 3"/>
          <p:cNvSpPr txBox="1">
            <a:spLocks noChangeArrowheads="1"/>
          </p:cNvSpPr>
          <p:nvPr/>
        </p:nvSpPr>
        <p:spPr bwMode="auto">
          <a:xfrm>
            <a:off x="827088" y="1196975"/>
            <a:ext cx="12239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sz="2800" b="1">
                <a:solidFill>
                  <a:srgbClr val="0000FF"/>
                </a:solidFill>
              </a:rPr>
              <a:t>P</a:t>
            </a:r>
            <a:r>
              <a:rPr lang="en-US" sz="2800" b="1" baseline="-25000">
                <a:solidFill>
                  <a:srgbClr val="0000FF"/>
                </a:solidFill>
              </a:rPr>
              <a:t>70</a:t>
            </a:r>
            <a:r>
              <a:rPr lang="en-US" sz="2800">
                <a:solidFill>
                  <a:srgbClr val="0000FF"/>
                </a:solidFill>
                <a:latin typeface="交通标志专用字体" pitchFamily="2" charset="-122"/>
                <a:ea typeface="交通标志专用字体" pitchFamily="2" charset="-122"/>
              </a:rPr>
              <a:t> </a:t>
            </a:r>
            <a:r>
              <a:rPr lang="en-US" sz="2800">
                <a:latin typeface="交通标志专用字体" pitchFamily="2" charset="-122"/>
                <a:ea typeface="交通标志专用字体" pitchFamily="2" charset="-122"/>
              </a:rPr>
              <a:t>1</a:t>
            </a:r>
            <a:r>
              <a:rPr lang="zh-CN" altLang="en-US" sz="2800">
                <a:latin typeface="交通标志专用字体" pitchFamily="2" charset="-122"/>
                <a:ea typeface="交通标志专用字体" pitchFamily="2" charset="-122"/>
              </a:rPr>
              <a:t>、</a:t>
            </a:r>
          </a:p>
        </p:txBody>
      </p:sp>
      <p:sp>
        <p:nvSpPr>
          <p:cNvPr id="35844" name="Text Box 4"/>
          <p:cNvSpPr txBox="1">
            <a:spLocks noChangeArrowheads="1"/>
          </p:cNvSpPr>
          <p:nvPr/>
        </p:nvSpPr>
        <p:spPr bwMode="auto">
          <a:xfrm>
            <a:off x="1763713" y="1196975"/>
            <a:ext cx="42481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2800">
                <a:latin typeface="交通标志专用字体" pitchFamily="2" charset="-122"/>
                <a:ea typeface="交通标志专用字体" pitchFamily="2" charset="-122"/>
              </a:rPr>
              <a:t>（</a:t>
            </a:r>
            <a:r>
              <a:rPr lang="en-US" sz="2800">
                <a:latin typeface="交通标志专用字体" pitchFamily="2" charset="-122"/>
                <a:ea typeface="交通标志专用字体" pitchFamily="2" charset="-122"/>
              </a:rPr>
              <a:t>√</a:t>
            </a:r>
            <a:r>
              <a:rPr lang="zh-CN" altLang="en-US" sz="2800">
                <a:latin typeface="交通标志专用字体" pitchFamily="2" charset="-122"/>
                <a:ea typeface="交通标志专用字体" pitchFamily="2" charset="-122"/>
              </a:rPr>
              <a:t>）（</a:t>
            </a:r>
            <a:r>
              <a:rPr lang="en-US" sz="2800">
                <a:latin typeface="交通标志专用字体" pitchFamily="2" charset="-122"/>
                <a:ea typeface="交通标志专用字体" pitchFamily="2" charset="-122"/>
              </a:rPr>
              <a:t>×)  </a:t>
            </a:r>
          </a:p>
        </p:txBody>
      </p:sp>
      <p:sp>
        <p:nvSpPr>
          <p:cNvPr id="35845" name="Text Box 5"/>
          <p:cNvSpPr txBox="1">
            <a:spLocks noChangeArrowheads="1"/>
          </p:cNvSpPr>
          <p:nvPr/>
        </p:nvSpPr>
        <p:spPr bwMode="auto">
          <a:xfrm>
            <a:off x="827088" y="2133600"/>
            <a:ext cx="12239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sz="2800" b="1">
                <a:solidFill>
                  <a:srgbClr val="0000FF"/>
                </a:solidFill>
              </a:rPr>
              <a:t>P</a:t>
            </a:r>
            <a:r>
              <a:rPr lang="en-US" sz="2800" b="1" baseline="-25000">
                <a:solidFill>
                  <a:srgbClr val="0000FF"/>
                </a:solidFill>
              </a:rPr>
              <a:t>70</a:t>
            </a:r>
            <a:r>
              <a:rPr lang="en-US" sz="2800">
                <a:solidFill>
                  <a:srgbClr val="0000FF"/>
                </a:solidFill>
                <a:latin typeface="交通标志专用字体" pitchFamily="2" charset="-122"/>
                <a:ea typeface="交通标志专用字体" pitchFamily="2" charset="-122"/>
              </a:rPr>
              <a:t> </a:t>
            </a:r>
            <a:r>
              <a:rPr lang="en-US" sz="2800">
                <a:latin typeface="交通标志专用字体" pitchFamily="2" charset="-122"/>
                <a:ea typeface="交通标志专用字体" pitchFamily="2" charset="-122"/>
              </a:rPr>
              <a:t>2</a:t>
            </a:r>
            <a:r>
              <a:rPr lang="zh-CN" altLang="en-US" sz="2800">
                <a:latin typeface="交通标志专用字体" pitchFamily="2" charset="-122"/>
                <a:ea typeface="交通标志专用字体" pitchFamily="2" charset="-122"/>
              </a:rPr>
              <a:t>、</a:t>
            </a:r>
          </a:p>
        </p:txBody>
      </p:sp>
      <p:sp>
        <p:nvSpPr>
          <p:cNvPr id="35846" name="Text Box 6"/>
          <p:cNvSpPr txBox="1">
            <a:spLocks noChangeArrowheads="1"/>
          </p:cNvSpPr>
          <p:nvPr/>
        </p:nvSpPr>
        <p:spPr bwMode="auto">
          <a:xfrm>
            <a:off x="825500" y="3141663"/>
            <a:ext cx="12239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sz="2800" b="1">
                <a:solidFill>
                  <a:srgbClr val="0000FF"/>
                </a:solidFill>
              </a:rPr>
              <a:t>P</a:t>
            </a:r>
            <a:r>
              <a:rPr lang="en-US" sz="2800" b="1" baseline="-25000">
                <a:solidFill>
                  <a:srgbClr val="0000FF"/>
                </a:solidFill>
              </a:rPr>
              <a:t>70</a:t>
            </a:r>
            <a:r>
              <a:rPr lang="en-US" sz="2800">
                <a:solidFill>
                  <a:srgbClr val="0000FF"/>
                </a:solidFill>
                <a:latin typeface="交通标志专用字体" pitchFamily="2" charset="-122"/>
                <a:ea typeface="交通标志专用字体" pitchFamily="2" charset="-122"/>
              </a:rPr>
              <a:t> </a:t>
            </a:r>
            <a:r>
              <a:rPr lang="en-US" sz="2800">
                <a:latin typeface="交通标志专用字体" pitchFamily="2" charset="-122"/>
                <a:ea typeface="交通标志专用字体" pitchFamily="2" charset="-122"/>
              </a:rPr>
              <a:t>3</a:t>
            </a:r>
            <a:r>
              <a:rPr lang="zh-CN" altLang="en-US" sz="2800">
                <a:latin typeface="交通标志专用字体" pitchFamily="2" charset="-122"/>
                <a:ea typeface="交通标志专用字体" pitchFamily="2" charset="-122"/>
              </a:rPr>
              <a:t>、</a:t>
            </a:r>
          </a:p>
        </p:txBody>
      </p:sp>
      <p:sp>
        <p:nvSpPr>
          <p:cNvPr id="35847" name="Text Box 7"/>
          <p:cNvSpPr txBox="1">
            <a:spLocks noChangeArrowheads="1"/>
          </p:cNvSpPr>
          <p:nvPr/>
        </p:nvSpPr>
        <p:spPr bwMode="auto">
          <a:xfrm>
            <a:off x="1978025" y="2205038"/>
            <a:ext cx="2952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2800">
                <a:latin typeface="交通标志专用字体" pitchFamily="2" charset="-122"/>
                <a:ea typeface="交通标志专用字体" pitchFamily="2" charset="-122"/>
              </a:rPr>
              <a:t>（</a:t>
            </a:r>
            <a:r>
              <a:rPr lang="en-US" sz="2800">
                <a:latin typeface="交通标志专用字体" pitchFamily="2" charset="-122"/>
                <a:ea typeface="交通标志专用字体" pitchFamily="2" charset="-122"/>
              </a:rPr>
              <a:t>C</a:t>
            </a:r>
            <a:r>
              <a:rPr lang="zh-CN" altLang="en-US" sz="2800">
                <a:latin typeface="交通标志专用字体" pitchFamily="2" charset="-122"/>
                <a:ea typeface="交通标志专用字体" pitchFamily="2" charset="-122"/>
              </a:rPr>
              <a:t>）</a:t>
            </a:r>
            <a:endParaRPr lang="en-US" sz="2800">
              <a:latin typeface="交通标志专用字体" pitchFamily="2" charset="-122"/>
              <a:ea typeface="交通标志专用字体" pitchFamily="2" charset="-122"/>
            </a:endParaRPr>
          </a:p>
        </p:txBody>
      </p:sp>
      <p:sp>
        <p:nvSpPr>
          <p:cNvPr id="35848" name="Text Box 8"/>
          <p:cNvSpPr txBox="1">
            <a:spLocks noChangeArrowheads="1"/>
          </p:cNvSpPr>
          <p:nvPr/>
        </p:nvSpPr>
        <p:spPr bwMode="auto">
          <a:xfrm>
            <a:off x="1978025" y="3213100"/>
            <a:ext cx="67706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2800">
                <a:solidFill>
                  <a:srgbClr val="FF0000"/>
                </a:solidFill>
                <a:latin typeface="交通标志专用字体" pitchFamily="2" charset="-122"/>
                <a:ea typeface="交通标志专用字体" pitchFamily="2" charset="-122"/>
              </a:rPr>
              <a:t>★</a:t>
            </a:r>
            <a:r>
              <a:rPr lang="zh-CN" altLang="en-US" sz="2800">
                <a:latin typeface="交通标志专用字体" pitchFamily="2" charset="-122"/>
                <a:ea typeface="交通标志专用字体" pitchFamily="2" charset="-122"/>
              </a:rPr>
              <a:t>盐抑制了Ｂ细菌生长，促进</a:t>
            </a:r>
            <a:r>
              <a:rPr lang="en-US" sz="2800">
                <a:latin typeface="交通标志专用字体" pitchFamily="2" charset="-122"/>
                <a:ea typeface="交通标志专用字体" pitchFamily="2" charset="-122"/>
              </a:rPr>
              <a:t>A</a:t>
            </a:r>
            <a:r>
              <a:rPr lang="zh-CN" altLang="en-US" sz="2800">
                <a:latin typeface="交通标志专用字体" pitchFamily="2" charset="-122"/>
                <a:ea typeface="交通标志专用字体" pitchFamily="2" charset="-122"/>
              </a:rPr>
              <a:t>细菌生长。</a:t>
            </a:r>
          </a:p>
        </p:txBody>
      </p:sp>
      <p:sp>
        <p:nvSpPr>
          <p:cNvPr id="35849" name="Text Box 6"/>
          <p:cNvSpPr txBox="1">
            <a:spLocks noChangeArrowheads="1"/>
          </p:cNvSpPr>
          <p:nvPr/>
        </p:nvSpPr>
        <p:spPr bwMode="auto">
          <a:xfrm>
            <a:off x="827088" y="4294188"/>
            <a:ext cx="12239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en-US" sz="2800" b="1">
                <a:solidFill>
                  <a:srgbClr val="0000FF"/>
                </a:solidFill>
              </a:rPr>
              <a:t>P</a:t>
            </a:r>
            <a:r>
              <a:rPr lang="en-US" sz="2800" b="1" baseline="-25000">
                <a:solidFill>
                  <a:srgbClr val="0000FF"/>
                </a:solidFill>
              </a:rPr>
              <a:t>70</a:t>
            </a:r>
            <a:r>
              <a:rPr lang="en-US" sz="2800">
                <a:solidFill>
                  <a:srgbClr val="0000FF"/>
                </a:solidFill>
                <a:latin typeface="交通标志专用字体" pitchFamily="2" charset="-122"/>
                <a:ea typeface="交通标志专用字体" pitchFamily="2" charset="-122"/>
              </a:rPr>
              <a:t> </a:t>
            </a:r>
            <a:r>
              <a:rPr lang="en-US" sz="2800">
                <a:latin typeface="交通标志专用字体" pitchFamily="2" charset="-122"/>
                <a:ea typeface="交通标志专用字体" pitchFamily="2" charset="-122"/>
              </a:rPr>
              <a:t>4</a:t>
            </a:r>
            <a:r>
              <a:rPr lang="zh-CN" altLang="en-US" sz="2800">
                <a:latin typeface="交通标志专用字体" pitchFamily="2" charset="-122"/>
                <a:ea typeface="交通标志专用字体" pitchFamily="2" charset="-122"/>
              </a:rPr>
              <a:t>、</a:t>
            </a:r>
          </a:p>
        </p:txBody>
      </p:sp>
      <p:sp>
        <p:nvSpPr>
          <p:cNvPr id="35850" name="Text Box 8"/>
          <p:cNvSpPr txBox="1">
            <a:spLocks noChangeArrowheads="1"/>
          </p:cNvSpPr>
          <p:nvPr/>
        </p:nvSpPr>
        <p:spPr bwMode="auto">
          <a:xfrm>
            <a:off x="1979613" y="4365625"/>
            <a:ext cx="6696075"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pPr>
            <a:r>
              <a:rPr lang="zh-CN" altLang="en-US" sz="2800">
                <a:solidFill>
                  <a:srgbClr val="FF0000"/>
                </a:solidFill>
                <a:latin typeface="交通标志专用字体" pitchFamily="2" charset="-122"/>
                <a:ea typeface="交通标志专用字体" pitchFamily="2" charset="-122"/>
              </a:rPr>
              <a:t>★</a:t>
            </a:r>
            <a:r>
              <a:rPr lang="zh-CN" altLang="en-US" sz="2800">
                <a:latin typeface="交通标志专用字体" pitchFamily="2" charset="-122"/>
                <a:ea typeface="交通标志专用字体" pitchFamily="2" charset="-122"/>
              </a:rPr>
              <a:t>造成缺氧环境，使里面的微生物进行无氧呼吸而产生乳酸等产物。</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additive="base">
                                        <p:cTn id="7" dur="500" fill="hold"/>
                                        <p:tgtEl>
                                          <p:spTgt spid="35843"/>
                                        </p:tgtEl>
                                        <p:attrNameLst>
                                          <p:attrName>ppt_x</p:attrName>
                                        </p:attrNameLst>
                                      </p:cBhvr>
                                      <p:tavLst>
                                        <p:tav tm="0">
                                          <p:val>
                                            <p:strVal val="#ppt_x"/>
                                          </p:val>
                                        </p:tav>
                                        <p:tav tm="100000">
                                          <p:val>
                                            <p:strVal val="#ppt_x"/>
                                          </p:val>
                                        </p:tav>
                                      </p:tavLst>
                                    </p:anim>
                                    <p:anim calcmode="lin" valueType="num">
                                      <p:cBhvr additive="base">
                                        <p:cTn id="8" dur="500" fill="hold"/>
                                        <p:tgtEl>
                                          <p:spTgt spid="3584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35844">
                                            <p:txEl>
                                              <p:pRg st="0" end="0"/>
                                            </p:txEl>
                                          </p:spTgt>
                                        </p:tgtEl>
                                        <p:attrNameLst>
                                          <p:attrName>style.visibility</p:attrName>
                                        </p:attrNameLst>
                                      </p:cBhvr>
                                      <p:to>
                                        <p:strVal val="visible"/>
                                      </p:to>
                                    </p:set>
                                    <p:anim calcmode="lin" valueType="num">
                                      <p:cBhvr>
                                        <p:cTn id="13" dur="500" fill="hold"/>
                                        <p:tgtEl>
                                          <p:spTgt spid="3584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584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845"/>
                                        </p:tgtEl>
                                        <p:attrNameLst>
                                          <p:attrName>style.visibility</p:attrName>
                                        </p:attrNameLst>
                                      </p:cBhvr>
                                      <p:to>
                                        <p:strVal val="visible"/>
                                      </p:to>
                                    </p:set>
                                    <p:anim calcmode="lin" valueType="num">
                                      <p:cBhvr additive="base">
                                        <p:cTn id="19" dur="500" fill="hold"/>
                                        <p:tgtEl>
                                          <p:spTgt spid="35845"/>
                                        </p:tgtEl>
                                        <p:attrNameLst>
                                          <p:attrName>ppt_x</p:attrName>
                                        </p:attrNameLst>
                                      </p:cBhvr>
                                      <p:tavLst>
                                        <p:tav tm="0">
                                          <p:val>
                                            <p:strVal val="#ppt_x"/>
                                          </p:val>
                                        </p:tav>
                                        <p:tav tm="100000">
                                          <p:val>
                                            <p:strVal val="#ppt_x"/>
                                          </p:val>
                                        </p:tav>
                                      </p:tavLst>
                                    </p:anim>
                                    <p:anim calcmode="lin" valueType="num">
                                      <p:cBhvr additive="base">
                                        <p:cTn id="20" dur="500" fill="hold"/>
                                        <p:tgtEl>
                                          <p:spTgt spid="35845"/>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35847">
                                            <p:txEl>
                                              <p:pRg st="0" end="0"/>
                                            </p:txEl>
                                          </p:spTgt>
                                        </p:tgtEl>
                                        <p:attrNameLst>
                                          <p:attrName>style.visibility</p:attrName>
                                        </p:attrNameLst>
                                      </p:cBhvr>
                                      <p:to>
                                        <p:strVal val="visible"/>
                                      </p:to>
                                    </p:set>
                                    <p:anim calcmode="lin" valueType="num">
                                      <p:cBhvr>
                                        <p:cTn id="25" dur="500" fill="hold"/>
                                        <p:tgtEl>
                                          <p:spTgt spid="35847">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584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5846"/>
                                        </p:tgtEl>
                                        <p:attrNameLst>
                                          <p:attrName>style.visibility</p:attrName>
                                        </p:attrNameLst>
                                      </p:cBhvr>
                                      <p:to>
                                        <p:strVal val="visible"/>
                                      </p:to>
                                    </p:set>
                                    <p:anim calcmode="lin" valueType="num">
                                      <p:cBhvr additive="base">
                                        <p:cTn id="31" dur="500" fill="hold"/>
                                        <p:tgtEl>
                                          <p:spTgt spid="35846"/>
                                        </p:tgtEl>
                                        <p:attrNameLst>
                                          <p:attrName>ppt_x</p:attrName>
                                        </p:attrNameLst>
                                      </p:cBhvr>
                                      <p:tavLst>
                                        <p:tav tm="0">
                                          <p:val>
                                            <p:strVal val="#ppt_x"/>
                                          </p:val>
                                        </p:tav>
                                        <p:tav tm="100000">
                                          <p:val>
                                            <p:strVal val="#ppt_x"/>
                                          </p:val>
                                        </p:tav>
                                      </p:tavLst>
                                    </p:anim>
                                    <p:anim calcmode="lin" valueType="num">
                                      <p:cBhvr additive="base">
                                        <p:cTn id="32" dur="500" fill="hold"/>
                                        <p:tgtEl>
                                          <p:spTgt spid="35846"/>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nodeType="clickEffect">
                                  <p:stCondLst>
                                    <p:cond delay="0"/>
                                  </p:stCondLst>
                                  <p:childTnLst>
                                    <p:set>
                                      <p:cBhvr>
                                        <p:cTn id="36" dur="1" fill="hold">
                                          <p:stCondLst>
                                            <p:cond delay="0"/>
                                          </p:stCondLst>
                                        </p:cTn>
                                        <p:tgtEl>
                                          <p:spTgt spid="35848">
                                            <p:txEl>
                                              <p:pRg st="0" end="0"/>
                                            </p:txEl>
                                          </p:spTgt>
                                        </p:tgtEl>
                                        <p:attrNameLst>
                                          <p:attrName>style.visibility</p:attrName>
                                        </p:attrNameLst>
                                      </p:cBhvr>
                                      <p:to>
                                        <p:strVal val="visible"/>
                                      </p:to>
                                    </p:set>
                                    <p:anim calcmode="lin" valueType="num">
                                      <p:cBhvr>
                                        <p:cTn id="37" dur="500" fill="hold"/>
                                        <p:tgtEl>
                                          <p:spTgt spid="35848">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35848">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5849"/>
                                        </p:tgtEl>
                                        <p:attrNameLst>
                                          <p:attrName>style.visibility</p:attrName>
                                        </p:attrNameLst>
                                      </p:cBhvr>
                                      <p:to>
                                        <p:strVal val="visible"/>
                                      </p:to>
                                    </p:set>
                                    <p:anim calcmode="lin" valueType="num">
                                      <p:cBhvr additive="base">
                                        <p:cTn id="43" dur="500" fill="hold"/>
                                        <p:tgtEl>
                                          <p:spTgt spid="35849"/>
                                        </p:tgtEl>
                                        <p:attrNameLst>
                                          <p:attrName>ppt_x</p:attrName>
                                        </p:attrNameLst>
                                      </p:cBhvr>
                                      <p:tavLst>
                                        <p:tav tm="0">
                                          <p:val>
                                            <p:strVal val="#ppt_x"/>
                                          </p:val>
                                        </p:tav>
                                        <p:tav tm="100000">
                                          <p:val>
                                            <p:strVal val="#ppt_x"/>
                                          </p:val>
                                        </p:tav>
                                      </p:tavLst>
                                    </p:anim>
                                    <p:anim calcmode="lin" valueType="num">
                                      <p:cBhvr additive="base">
                                        <p:cTn id="44" dur="500" fill="hold"/>
                                        <p:tgtEl>
                                          <p:spTgt spid="35849"/>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nodeType="clickEffect">
                                  <p:stCondLst>
                                    <p:cond delay="0"/>
                                  </p:stCondLst>
                                  <p:childTnLst>
                                    <p:set>
                                      <p:cBhvr>
                                        <p:cTn id="48" dur="1" fill="hold">
                                          <p:stCondLst>
                                            <p:cond delay="0"/>
                                          </p:stCondLst>
                                        </p:cTn>
                                        <p:tgtEl>
                                          <p:spTgt spid="35850">
                                            <p:txEl>
                                              <p:pRg st="0" end="0"/>
                                            </p:txEl>
                                          </p:spTgt>
                                        </p:tgtEl>
                                        <p:attrNameLst>
                                          <p:attrName>style.visibility</p:attrName>
                                        </p:attrNameLst>
                                      </p:cBhvr>
                                      <p:to>
                                        <p:strVal val="visible"/>
                                      </p:to>
                                    </p:set>
                                    <p:anim calcmode="lin" valueType="num">
                                      <p:cBhvr>
                                        <p:cTn id="49" dur="500" fill="hold"/>
                                        <p:tgtEl>
                                          <p:spTgt spid="35850">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35850">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autoUpdateAnimBg="0"/>
      <p:bldP spid="35845" grpId="0" autoUpdateAnimBg="0"/>
      <p:bldP spid="35846" grpId="0" autoUpdateAnimBg="0"/>
      <p:bldP spid="35849"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沙滩桌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333375"/>
            <a:ext cx="8137525" cy="578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 Box 3"/>
          <p:cNvSpPr txBox="1">
            <a:spLocks noChangeArrowheads="1"/>
          </p:cNvSpPr>
          <p:nvPr/>
        </p:nvSpPr>
        <p:spPr bwMode="auto">
          <a:xfrm>
            <a:off x="755650" y="4581525"/>
            <a:ext cx="7993063" cy="154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800">
                <a:solidFill>
                  <a:srgbClr val="FF0000"/>
                </a:solidFill>
                <a:latin typeface="长城特圆体" pitchFamily="1" charset="-122"/>
                <a:ea typeface="长城特圆体" pitchFamily="1" charset="-122"/>
              </a:rPr>
              <a:t>最有价值的知识是关于方法的知识。</a:t>
            </a:r>
          </a:p>
          <a:p>
            <a:pPr algn="r" eaLnBrk="1" hangingPunct="1">
              <a:spcBef>
                <a:spcPct val="50000"/>
              </a:spcBef>
            </a:pPr>
            <a:r>
              <a:rPr lang="en-US" sz="3800">
                <a:solidFill>
                  <a:schemeClr val="bg1"/>
                </a:solidFill>
                <a:latin typeface="长城特圆体" pitchFamily="1" charset="-122"/>
                <a:ea typeface="长城特圆体" pitchFamily="1" charset="-122"/>
              </a:rPr>
              <a:t>---达尔文</a:t>
            </a:r>
            <a:endParaRPr lang="zh-CN" altLang="en-US" sz="3800">
              <a:solidFill>
                <a:schemeClr val="bg1"/>
              </a:solidFill>
              <a:latin typeface="长城特圆体" pitchFamily="1" charset="-122"/>
              <a:ea typeface="长城特圆体" pitchFamily="1"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zh-CN" b="0"/>
              <a:t>单细胞真菌</a:t>
            </a:r>
            <a:r>
              <a:rPr lang="zh-CN" altLang="zh-CN" b="0"/>
              <a:t>——</a:t>
            </a:r>
            <a:r>
              <a:rPr lang="zh-CN" b="0"/>
              <a:t>酵母菌</a:t>
            </a:r>
          </a:p>
        </p:txBody>
      </p:sp>
      <p:sp>
        <p:nvSpPr>
          <p:cNvPr id="10243" name="Rectangle 3"/>
          <p:cNvSpPr>
            <a:spLocks noGrp="1" noChangeArrowheads="1"/>
          </p:cNvSpPr>
          <p:nvPr>
            <p:ph type="body" idx="1"/>
          </p:nvPr>
        </p:nvSpPr>
        <p:spPr/>
        <p:txBody>
          <a:bodyPr/>
          <a:lstStyle/>
          <a:p>
            <a:endParaRPr lang="zh-CN" altLang="zh-CN"/>
          </a:p>
        </p:txBody>
      </p:sp>
      <p:pic>
        <p:nvPicPr>
          <p:cNvPr id="10244" name="Picture 4" descr="koubo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600200"/>
            <a:ext cx="51054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linds(horizontal)">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zh-CN" b="0"/>
              <a:t>多细胞真菌</a:t>
            </a:r>
          </a:p>
        </p:txBody>
      </p:sp>
      <p:sp>
        <p:nvSpPr>
          <p:cNvPr id="11267" name="Rectangle 3"/>
          <p:cNvSpPr>
            <a:spLocks noGrp="1" noChangeArrowheads="1"/>
          </p:cNvSpPr>
          <p:nvPr>
            <p:ph type="body" idx="1"/>
          </p:nvPr>
        </p:nvSpPr>
        <p:spPr/>
        <p:txBody>
          <a:bodyPr/>
          <a:lstStyle/>
          <a:p>
            <a:pPr>
              <a:lnSpc>
                <a:spcPct val="90000"/>
              </a:lnSpc>
            </a:pPr>
            <a:r>
              <a:rPr lang="zh-CN"/>
              <a:t>大型真菌</a:t>
            </a:r>
          </a:p>
          <a:p>
            <a:pPr>
              <a:lnSpc>
                <a:spcPct val="90000"/>
              </a:lnSpc>
            </a:pPr>
            <a:endParaRPr lang="zh-CN"/>
          </a:p>
          <a:p>
            <a:pPr>
              <a:lnSpc>
                <a:spcPct val="90000"/>
              </a:lnSpc>
            </a:pPr>
            <a:endParaRPr lang="zh-CN"/>
          </a:p>
          <a:p>
            <a:pPr>
              <a:lnSpc>
                <a:spcPct val="90000"/>
              </a:lnSpc>
            </a:pPr>
            <a:endParaRPr lang="zh-CN"/>
          </a:p>
          <a:p>
            <a:pPr>
              <a:lnSpc>
                <a:spcPct val="90000"/>
              </a:lnSpc>
            </a:pPr>
            <a:endParaRPr lang="zh-CN"/>
          </a:p>
          <a:p>
            <a:pPr>
              <a:lnSpc>
                <a:spcPct val="90000"/>
              </a:lnSpc>
            </a:pPr>
            <a:endParaRPr lang="zh-CN"/>
          </a:p>
          <a:p>
            <a:pPr>
              <a:lnSpc>
                <a:spcPct val="90000"/>
              </a:lnSpc>
            </a:pPr>
            <a:endParaRPr lang="zh-CN"/>
          </a:p>
          <a:p>
            <a:pPr>
              <a:lnSpc>
                <a:spcPct val="90000"/>
              </a:lnSpc>
            </a:pPr>
            <a:r>
              <a:rPr lang="zh-CN"/>
              <a:t>猴头菌                灵芝</a:t>
            </a:r>
          </a:p>
        </p:txBody>
      </p:sp>
      <p:pic>
        <p:nvPicPr>
          <p:cNvPr id="11268" name="Picture 4" descr="灵芝"/>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4384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descr="houtou-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362200"/>
            <a:ext cx="3352800"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200407260623331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04800"/>
            <a:ext cx="227171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3" descr="草菇"/>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04800"/>
            <a:ext cx="3886200"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4" descr="鹿花菌--大脑蘑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3733800"/>
            <a:ext cx="3962400" cy="284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descr="白毒伞"/>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352800"/>
            <a:ext cx="2513013"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Text Box 6"/>
          <p:cNvSpPr txBox="1">
            <a:spLocks noChangeArrowheads="1"/>
          </p:cNvSpPr>
          <p:nvPr/>
        </p:nvSpPr>
        <p:spPr bwMode="auto">
          <a:xfrm>
            <a:off x="152400" y="914400"/>
            <a:ext cx="611188"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eaLnBrk="0" hangingPunct="0"/>
            <a:r>
              <a:rPr lang="zh-CN" sz="2800">
                <a:latin typeface="Verdana" pitchFamily="34" charset="0"/>
              </a:rPr>
              <a:t>草菇</a:t>
            </a:r>
          </a:p>
        </p:txBody>
      </p:sp>
      <p:sp>
        <p:nvSpPr>
          <p:cNvPr id="12295" name="Text Box 7"/>
          <p:cNvSpPr txBox="1">
            <a:spLocks noChangeArrowheads="1"/>
          </p:cNvSpPr>
          <p:nvPr/>
        </p:nvSpPr>
        <p:spPr bwMode="auto">
          <a:xfrm>
            <a:off x="7902575" y="762000"/>
            <a:ext cx="611188"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eaLnBrk="0" hangingPunct="0"/>
            <a:r>
              <a:rPr lang="zh-CN" sz="2800">
                <a:latin typeface="Verdana" pitchFamily="34" charset="0"/>
              </a:rPr>
              <a:t>木耳</a:t>
            </a:r>
          </a:p>
        </p:txBody>
      </p:sp>
      <p:sp>
        <p:nvSpPr>
          <p:cNvPr id="12296" name="Text Box 8"/>
          <p:cNvSpPr txBox="1">
            <a:spLocks noChangeArrowheads="1"/>
          </p:cNvSpPr>
          <p:nvPr/>
        </p:nvSpPr>
        <p:spPr bwMode="auto">
          <a:xfrm>
            <a:off x="304800" y="4038600"/>
            <a:ext cx="61118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eaLnBrk="0" hangingPunct="0"/>
            <a:r>
              <a:rPr lang="zh-CN" sz="2800">
                <a:latin typeface="Verdana" pitchFamily="34" charset="0"/>
              </a:rPr>
              <a:t>白毒伞</a:t>
            </a:r>
          </a:p>
        </p:txBody>
      </p:sp>
      <p:sp>
        <p:nvSpPr>
          <p:cNvPr id="12297" name="Text Box 9"/>
          <p:cNvSpPr txBox="1">
            <a:spLocks noChangeArrowheads="1"/>
          </p:cNvSpPr>
          <p:nvPr/>
        </p:nvSpPr>
        <p:spPr bwMode="auto">
          <a:xfrm>
            <a:off x="7696200" y="4038600"/>
            <a:ext cx="611188"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eaLnBrk="0" hangingPunct="0"/>
            <a:r>
              <a:rPr lang="zh-CN" sz="2800">
                <a:latin typeface="Verdana" pitchFamily="34" charset="0"/>
              </a:rPr>
              <a:t>鹿花菌</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blinds(horizontal)">
                                      <p:cBhvr>
                                        <p:cTn id="7" dur="500"/>
                                        <p:tgtEl>
                                          <p:spTgt spid="12291"/>
                                        </p:tgtEl>
                                      </p:cBhvr>
                                    </p:animEffect>
                                  </p:childTnLst>
                                </p:cTn>
                              </p:par>
                              <p:par>
                                <p:cTn id="8" presetID="3" presetClass="entr" presetSubtype="10" fill="hold" nodeType="withEffect">
                                  <p:stCondLst>
                                    <p:cond delay="0"/>
                                  </p:stCondLst>
                                  <p:childTnLst>
                                    <p:set>
                                      <p:cBhvr>
                                        <p:cTn id="9" dur="1" fill="hold">
                                          <p:stCondLst>
                                            <p:cond delay="0"/>
                                          </p:stCondLst>
                                        </p:cTn>
                                        <p:tgtEl>
                                          <p:spTgt spid="12290"/>
                                        </p:tgtEl>
                                        <p:attrNameLst>
                                          <p:attrName>style.visibility</p:attrName>
                                        </p:attrNameLst>
                                      </p:cBhvr>
                                      <p:to>
                                        <p:strVal val="visible"/>
                                      </p:to>
                                    </p:set>
                                    <p:animEffect transition="in" filter="blinds(horizontal)">
                                      <p:cBhvr>
                                        <p:cTn id="10" dur="500"/>
                                        <p:tgtEl>
                                          <p:spTgt spid="1229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2294"/>
                                        </p:tgtEl>
                                        <p:attrNameLst>
                                          <p:attrName>style.visibility</p:attrName>
                                        </p:attrNameLst>
                                      </p:cBhvr>
                                      <p:to>
                                        <p:strVal val="visible"/>
                                      </p:to>
                                    </p:set>
                                    <p:animEffect transition="in" filter="blinds(horizontal)">
                                      <p:cBhvr>
                                        <p:cTn id="15" dur="500"/>
                                        <p:tgtEl>
                                          <p:spTgt spid="1229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2295"/>
                                        </p:tgtEl>
                                        <p:attrNameLst>
                                          <p:attrName>style.visibility</p:attrName>
                                        </p:attrNameLst>
                                      </p:cBhvr>
                                      <p:to>
                                        <p:strVal val="visible"/>
                                      </p:to>
                                    </p:set>
                                    <p:animEffect transition="in" filter="blinds(horizontal)">
                                      <p:cBhvr>
                                        <p:cTn id="18" dur="500"/>
                                        <p:tgtEl>
                                          <p:spTgt spid="1229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2293"/>
                                        </p:tgtEl>
                                        <p:attrNameLst>
                                          <p:attrName>style.visibility</p:attrName>
                                        </p:attrNameLst>
                                      </p:cBhvr>
                                      <p:to>
                                        <p:strVal val="visible"/>
                                      </p:to>
                                    </p:set>
                                    <p:animEffect transition="in" filter="blinds(horizontal)">
                                      <p:cBhvr>
                                        <p:cTn id="23" dur="500"/>
                                        <p:tgtEl>
                                          <p:spTgt spid="12293"/>
                                        </p:tgtEl>
                                      </p:cBhvr>
                                    </p:animEffect>
                                  </p:childTnLst>
                                </p:cTn>
                              </p:par>
                              <p:par>
                                <p:cTn id="24" presetID="3" presetClass="entr" presetSubtype="10" fill="hold" nodeType="withEffect">
                                  <p:stCondLst>
                                    <p:cond delay="0"/>
                                  </p:stCondLst>
                                  <p:childTnLst>
                                    <p:set>
                                      <p:cBhvr>
                                        <p:cTn id="25" dur="1" fill="hold">
                                          <p:stCondLst>
                                            <p:cond delay="0"/>
                                          </p:stCondLst>
                                        </p:cTn>
                                        <p:tgtEl>
                                          <p:spTgt spid="12292"/>
                                        </p:tgtEl>
                                        <p:attrNameLst>
                                          <p:attrName>style.visibility</p:attrName>
                                        </p:attrNameLst>
                                      </p:cBhvr>
                                      <p:to>
                                        <p:strVal val="visible"/>
                                      </p:to>
                                    </p:set>
                                    <p:animEffect transition="in" filter="blinds(horizontal)">
                                      <p:cBhvr>
                                        <p:cTn id="26" dur="500"/>
                                        <p:tgtEl>
                                          <p:spTgt spid="12292"/>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2296"/>
                                        </p:tgtEl>
                                        <p:attrNameLst>
                                          <p:attrName>style.visibility</p:attrName>
                                        </p:attrNameLst>
                                      </p:cBhvr>
                                      <p:to>
                                        <p:strVal val="visible"/>
                                      </p:to>
                                    </p:set>
                                    <p:animEffect transition="in" filter="blinds(horizontal)">
                                      <p:cBhvr>
                                        <p:cTn id="29" dur="500"/>
                                        <p:tgtEl>
                                          <p:spTgt spid="12296"/>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2297"/>
                                        </p:tgtEl>
                                        <p:attrNameLst>
                                          <p:attrName>style.visibility</p:attrName>
                                        </p:attrNameLst>
                                      </p:cBhvr>
                                      <p:to>
                                        <p:strVal val="visible"/>
                                      </p:to>
                                    </p:set>
                                    <p:animEffect transition="in" filter="blinds(horizontal)">
                                      <p:cBhvr>
                                        <p:cTn id="32" dur="500"/>
                                        <p:tgtEl>
                                          <p:spTgt spid="12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utoUpdateAnimBg="0"/>
      <p:bldP spid="12295" grpId="0" autoUpdateAnimBg="0"/>
      <p:bldP spid="12296" grpId="0" autoUpdateAnimBg="0"/>
      <p:bldP spid="1229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zh-CN" b="0"/>
              <a:t>多细胞真菌</a:t>
            </a:r>
          </a:p>
        </p:txBody>
      </p:sp>
      <p:sp>
        <p:nvSpPr>
          <p:cNvPr id="13315" name="Rectangle 3"/>
          <p:cNvSpPr>
            <a:spLocks noGrp="1" noChangeArrowheads="1"/>
          </p:cNvSpPr>
          <p:nvPr>
            <p:ph type="body" idx="1"/>
          </p:nvPr>
        </p:nvSpPr>
        <p:spPr/>
        <p:txBody>
          <a:bodyPr/>
          <a:lstStyle/>
          <a:p>
            <a:r>
              <a:rPr lang="zh-CN"/>
              <a:t>霉菌</a:t>
            </a:r>
          </a:p>
        </p:txBody>
      </p:sp>
      <p:pic>
        <p:nvPicPr>
          <p:cNvPr id="13316" name="Picture 4" descr="xin_5431005280853250656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743200"/>
            <a:ext cx="4114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无标题"/>
          <p:cNvPicPr>
            <a:picLocks noChangeAspect="1" noChangeArrowheads="1"/>
          </p:cNvPicPr>
          <p:nvPr/>
        </p:nvPicPr>
        <p:blipFill>
          <a:blip r:embed="rId3">
            <a:extLst>
              <a:ext uri="{28A0092B-C50C-407E-A947-70E740481C1C}">
                <a14:useLocalDpi xmlns:a14="http://schemas.microsoft.com/office/drawing/2010/main" val="0"/>
              </a:ext>
            </a:extLst>
          </a:blip>
          <a:srcRect t="24039"/>
          <a:stretch>
            <a:fillRect/>
          </a:stretch>
        </p:blipFill>
        <p:spPr bwMode="auto">
          <a:xfrm>
            <a:off x="4648200" y="2133600"/>
            <a:ext cx="4672013" cy="416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linds(horizontal)">
                                      <p:cBhvr>
                                        <p:cTn id="7" dur="500"/>
                                        <p:tgtEl>
                                          <p:spTgt spid="13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755650" y="1341438"/>
            <a:ext cx="6913563" cy="4881562"/>
            <a:chOff x="0" y="0"/>
            <a:chExt cx="4355" cy="3075"/>
          </a:xfrm>
        </p:grpSpPr>
        <p:pic>
          <p:nvPicPr>
            <p:cNvPr id="14339" name="Picture 12" descr="显微镜下的布鲁氏病菌。CF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 y="0"/>
              <a:ext cx="3765" cy="2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13"/>
            <p:cNvSpPr>
              <a:spLocks noChangeArrowheads="1"/>
            </p:cNvSpPr>
            <p:nvPr/>
          </p:nvSpPr>
          <p:spPr bwMode="auto">
            <a:xfrm>
              <a:off x="0" y="2748"/>
              <a:ext cx="2396"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zh-CN" altLang="en-US" sz="2800">
                  <a:solidFill>
                    <a:srgbClr val="0000FF"/>
                  </a:solidFill>
                  <a:ea typeface="交通标志专用字体" pitchFamily="2" charset="-122"/>
                </a:rPr>
                <a:t>显微镜下的布鲁氏病菌</a:t>
              </a:r>
              <a:r>
                <a:rPr lang="zh-CN" altLang="en-US"/>
                <a:t> </a:t>
              </a:r>
            </a:p>
          </p:txBody>
        </p:sp>
      </p:grpSp>
      <p:sp>
        <p:nvSpPr>
          <p:cNvPr id="14341" name="Text Box 6"/>
          <p:cNvSpPr txBox="1">
            <a:spLocks noChangeArrowheads="1"/>
          </p:cNvSpPr>
          <p:nvPr/>
        </p:nvSpPr>
        <p:spPr bwMode="auto">
          <a:xfrm>
            <a:off x="971550" y="476250"/>
            <a:ext cx="79216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solidFill>
                  <a:srgbClr val="FF0000"/>
                </a:solidFill>
                <a:latin typeface="长城特圆体" pitchFamily="1" charset="-122"/>
                <a:ea typeface="长城特圆体" pitchFamily="1" charset="-122"/>
              </a:rPr>
              <a:t>在日常生活中你见过细菌或真菌吗？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wedge">
                                      <p:cBhvr>
                                        <p:cTn id="7" dur="2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2" descr="11160345_8956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268413"/>
            <a:ext cx="5976938"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Text Box 6"/>
          <p:cNvSpPr txBox="1">
            <a:spLocks noChangeArrowheads="1"/>
          </p:cNvSpPr>
          <p:nvPr/>
        </p:nvSpPr>
        <p:spPr bwMode="auto">
          <a:xfrm>
            <a:off x="971550" y="476250"/>
            <a:ext cx="4248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solidFill>
                  <a:srgbClr val="FF0000"/>
                </a:solidFill>
                <a:latin typeface="长城特圆体" pitchFamily="1" charset="-122"/>
                <a:ea typeface="长城特圆体" pitchFamily="1" charset="-122"/>
              </a:rPr>
              <a:t>想一想  议一议</a:t>
            </a:r>
          </a:p>
        </p:txBody>
      </p:sp>
      <p:sp>
        <p:nvSpPr>
          <p:cNvPr id="15364" name="Text Box 7"/>
          <p:cNvSpPr txBox="1">
            <a:spLocks noChangeArrowheads="1"/>
          </p:cNvSpPr>
          <p:nvPr/>
        </p:nvSpPr>
        <p:spPr bwMode="auto">
          <a:xfrm>
            <a:off x="34925" y="5229225"/>
            <a:ext cx="8964613"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30000"/>
              </a:lnSpc>
              <a:spcBef>
                <a:spcPct val="30000"/>
              </a:spcBef>
            </a:pPr>
            <a:r>
              <a:rPr lang="en-US" sz="2800">
                <a:solidFill>
                  <a:srgbClr val="FF0000"/>
                </a:solidFill>
                <a:ea typeface="交通标志专用字体" pitchFamily="2" charset="-122"/>
              </a:rPr>
              <a:t>P</a:t>
            </a:r>
            <a:r>
              <a:rPr lang="en-US" sz="2800" baseline="-25000">
                <a:solidFill>
                  <a:srgbClr val="FF0000"/>
                </a:solidFill>
                <a:ea typeface="交通标志专用字体" pitchFamily="2" charset="-122"/>
              </a:rPr>
              <a:t>66   </a:t>
            </a:r>
            <a:r>
              <a:rPr lang="zh-CN" altLang="en-US" sz="2800">
                <a:ea typeface="交通标志专用字体" pitchFamily="2" charset="-122"/>
              </a:rPr>
              <a:t>养鸡场饲养员像医生一样穿白大褂的原因是什么？</a:t>
            </a:r>
          </a:p>
          <a:p>
            <a:pPr eaLnBrk="1" hangingPunct="1">
              <a:lnSpc>
                <a:spcPct val="130000"/>
              </a:lnSpc>
              <a:spcBef>
                <a:spcPct val="30000"/>
              </a:spcBef>
            </a:pPr>
            <a:endParaRPr lang="zh-CN" altLang="en-US" sz="2800">
              <a:ea typeface="交通标志专用字体" pitchFamily="2" charset="-122"/>
            </a:endParaRPr>
          </a:p>
        </p:txBody>
      </p:sp>
      <p:pic>
        <p:nvPicPr>
          <p:cNvPr id="15365" name="Picture 10" descr="5563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1268413"/>
            <a:ext cx="6011863" cy="400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11" descr="m3c3ff60031fc4151a9ea274545fee1d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1268413"/>
            <a:ext cx="5976938"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 calcmode="lin" valueType="num">
                                      <p:cBhvr>
                                        <p:cTn id="7" dur="500" fill="hold"/>
                                        <p:tgtEl>
                                          <p:spTgt spid="1536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4">
                                            <p:txEl>
                                              <p:pRg st="0" end="0"/>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971550" y="1628775"/>
            <a:ext cx="73802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3600">
                <a:solidFill>
                  <a:srgbClr val="FF0000"/>
                </a:solidFill>
                <a:ea typeface="长城特圆体" pitchFamily="1" charset="-122"/>
              </a:rPr>
              <a:t>通过本节学习，你将知道：</a:t>
            </a:r>
          </a:p>
        </p:txBody>
      </p:sp>
      <p:sp>
        <p:nvSpPr>
          <p:cNvPr id="16387" name="Text Box 3"/>
          <p:cNvSpPr txBox="1">
            <a:spLocks noChangeArrowheads="1"/>
          </p:cNvSpPr>
          <p:nvPr/>
        </p:nvSpPr>
        <p:spPr bwMode="auto">
          <a:xfrm>
            <a:off x="1044575" y="3068638"/>
            <a:ext cx="7092950" cy="2570162"/>
          </a:xfrm>
          <a:prstGeom prst="rect">
            <a:avLst/>
          </a:prstGeom>
          <a:noFill/>
          <a:ln w="38100" cmpd="sng">
            <a:solidFill>
              <a:srgbClr val="0000FF"/>
            </a:solidFill>
            <a:prstDash val="lg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spcBef>
                <a:spcPct val="50000"/>
              </a:spcBef>
            </a:pPr>
            <a:r>
              <a:rPr lang="en-US" sz="3200">
                <a:ea typeface="长城特圆体" pitchFamily="1" charset="-122"/>
              </a:rPr>
              <a:t>    1</a:t>
            </a:r>
            <a:r>
              <a:rPr lang="zh-CN" altLang="en-US" sz="3200">
                <a:ea typeface="长城特圆体" pitchFamily="1" charset="-122"/>
              </a:rPr>
              <a:t>、细菌和真菌的分布范围是怎样的？</a:t>
            </a:r>
          </a:p>
          <a:p>
            <a:pPr eaLnBrk="1" hangingPunct="1">
              <a:lnSpc>
                <a:spcPct val="150000"/>
              </a:lnSpc>
              <a:spcBef>
                <a:spcPct val="50000"/>
              </a:spcBef>
            </a:pPr>
            <a:r>
              <a:rPr lang="zh-CN" altLang="en-US" sz="3200">
                <a:ea typeface="长城特圆体" pitchFamily="1" charset="-122"/>
              </a:rPr>
              <a:t>    </a:t>
            </a:r>
            <a:r>
              <a:rPr lang="en-US" sz="3200">
                <a:ea typeface="长城特圆体" pitchFamily="1" charset="-122"/>
              </a:rPr>
              <a:t>2</a:t>
            </a:r>
            <a:r>
              <a:rPr lang="zh-CN" altLang="en-US" sz="3200">
                <a:ea typeface="长城特圆体" pitchFamily="1" charset="-122"/>
              </a:rPr>
              <a:t>、怎样检测环境中的细菌和真菌？</a:t>
            </a:r>
          </a:p>
        </p:txBody>
      </p:sp>
      <p:sp>
        <p:nvSpPr>
          <p:cNvPr id="16388" name="Text Box 4"/>
          <p:cNvSpPr txBox="1">
            <a:spLocks noChangeArrowheads="1"/>
          </p:cNvSpPr>
          <p:nvPr/>
        </p:nvSpPr>
        <p:spPr bwMode="auto">
          <a:xfrm>
            <a:off x="971550" y="476250"/>
            <a:ext cx="7848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4000">
                <a:latin typeface="交通标志专用字体" pitchFamily="2" charset="-122"/>
                <a:ea typeface="交通标志专用字体" pitchFamily="2" charset="-122"/>
              </a:rPr>
              <a:t>第一节   细菌和真菌的分布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500" fill="hold"/>
                                        <p:tgtEl>
                                          <p:spTgt spid="16387"/>
                                        </p:tgtEl>
                                        <p:attrNameLst>
                                          <p:attrName>ppt_w</p:attrName>
                                        </p:attrNameLst>
                                      </p:cBhvr>
                                      <p:tavLst>
                                        <p:tav tm="0">
                                          <p:val>
                                            <p:fltVal val="0"/>
                                          </p:val>
                                        </p:tav>
                                        <p:tav tm="100000">
                                          <p:val>
                                            <p:strVal val="#ppt_w"/>
                                          </p:val>
                                        </p:tav>
                                      </p:tavLst>
                                    </p:anim>
                                    <p:anim calcmode="lin" valueType="num">
                                      <p:cBhvr>
                                        <p:cTn id="8" dur="500" fill="hold"/>
                                        <p:tgtEl>
                                          <p:spTgt spid="163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nimBg="1" autoUpdateAnimBg="0"/>
    </p:bldLst>
  </p:timing>
</p:sld>
</file>

<file path=ppt/theme/theme1.xml><?xml version="1.0" encoding="utf-8"?>
<a:theme xmlns:a="http://schemas.openxmlformats.org/drawingml/2006/main" name="董市老酒">
  <a:themeElements>
    <a:clrScheme name="董市老酒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董市老酒">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董市老酒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董市老酒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董市老酒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董市老酒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董市老酒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董市老酒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董市老酒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董市老酒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董市老酒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董市老酒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董市老酒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董市老酒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alloons">
  <a:themeElements>
    <a:clrScheme name="Balloon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fontScheme name="Balloons">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Balloons 1">
        <a:dk1>
          <a:srgbClr val="9900CC"/>
        </a:dk1>
        <a:lt1>
          <a:srgbClr val="FFFFCC"/>
        </a:lt1>
        <a:dk2>
          <a:srgbClr val="000000"/>
        </a:dk2>
        <a:lt2>
          <a:srgbClr val="FFFFFF"/>
        </a:lt2>
        <a:accent1>
          <a:srgbClr val="666699"/>
        </a:accent1>
        <a:accent2>
          <a:srgbClr val="660066"/>
        </a:accent2>
        <a:accent3>
          <a:srgbClr val="AAAAAA"/>
        </a:accent3>
        <a:accent4>
          <a:srgbClr val="DADAAE"/>
        </a:accent4>
        <a:accent5>
          <a:srgbClr val="B8B8CA"/>
        </a:accent5>
        <a:accent6>
          <a:srgbClr val="5C005C"/>
        </a:accent6>
        <a:hlink>
          <a:srgbClr val="CC0000"/>
        </a:hlink>
        <a:folHlink>
          <a:srgbClr val="A50021"/>
        </a:folHlink>
      </a:clrScheme>
      <a:clrMap bg1="dk2" tx1="lt1" bg2="dk1" tx2="lt2" accent1="accent1" accent2="accent2" accent3="accent3" accent4="accent4" accent5="accent5" accent6="accent6" hlink="hlink" folHlink="folHlink"/>
    </a:extraClrScheme>
    <a:extraClrScheme>
      <a:clrScheme name="Balloons 2">
        <a:dk1>
          <a:srgbClr val="990033"/>
        </a:dk1>
        <a:lt1>
          <a:srgbClr val="FFFFFF"/>
        </a:lt1>
        <a:dk2>
          <a:srgbClr val="000000"/>
        </a:dk2>
        <a:lt2>
          <a:srgbClr val="FFFFFF"/>
        </a:lt2>
        <a:accent1>
          <a:srgbClr val="FF3300"/>
        </a:accent1>
        <a:accent2>
          <a:srgbClr val="FF9900"/>
        </a:accent2>
        <a:accent3>
          <a:srgbClr val="AAAAAA"/>
        </a:accent3>
        <a:accent4>
          <a:srgbClr val="DADADA"/>
        </a:accent4>
        <a:accent5>
          <a:srgbClr val="FFADAA"/>
        </a:accent5>
        <a:accent6>
          <a:srgbClr val="E78A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Balloons 3">
        <a:dk1>
          <a:srgbClr val="CCCCFF"/>
        </a:dk1>
        <a:lt1>
          <a:srgbClr val="FFFFCC"/>
        </a:lt1>
        <a:dk2>
          <a:srgbClr val="000000"/>
        </a:dk2>
        <a:lt2>
          <a:srgbClr val="FFFFFF"/>
        </a:lt2>
        <a:accent1>
          <a:srgbClr val="9999FF"/>
        </a:accent1>
        <a:accent2>
          <a:srgbClr val="33CCCC"/>
        </a:accent2>
        <a:accent3>
          <a:srgbClr val="AAAAAA"/>
        </a:accent3>
        <a:accent4>
          <a:srgbClr val="DADAAE"/>
        </a:accent4>
        <a:accent5>
          <a:srgbClr val="CACAFF"/>
        </a:accent5>
        <a:accent6>
          <a:srgbClr val="2DB9B9"/>
        </a:accent6>
        <a:hlink>
          <a:srgbClr val="66FFFF"/>
        </a:hlink>
        <a:folHlink>
          <a:srgbClr val="660066"/>
        </a:folHlink>
      </a:clrScheme>
      <a:clrMap bg1="dk2" tx1="lt1" bg2="dk1" tx2="lt2" accent1="accent1" accent2="accent2" accent3="accent3" accent4="accent4" accent5="accent5" accent6="accent6" hlink="hlink" folHlink="folHlink"/>
    </a:extraClrScheme>
    <a:extraClrScheme>
      <a:clrScheme name="Balloons 4">
        <a:dk1>
          <a:srgbClr val="000000"/>
        </a:dk1>
        <a:lt1>
          <a:srgbClr val="F8F8F8"/>
        </a:lt1>
        <a:dk2>
          <a:srgbClr val="800000"/>
        </a:dk2>
        <a:lt2>
          <a:srgbClr val="FFFFFF"/>
        </a:lt2>
        <a:accent1>
          <a:srgbClr val="FF3300"/>
        </a:accent1>
        <a:accent2>
          <a:srgbClr val="FF5050"/>
        </a:accent2>
        <a:accent3>
          <a:srgbClr val="C0AAAA"/>
        </a:accent3>
        <a:accent4>
          <a:srgbClr val="D4D4D4"/>
        </a:accent4>
        <a:accent5>
          <a:srgbClr val="FFADAA"/>
        </a:accent5>
        <a:accent6>
          <a:srgbClr val="E74848"/>
        </a:accent6>
        <a:hlink>
          <a:srgbClr val="FF9999"/>
        </a:hlink>
        <a:folHlink>
          <a:srgbClr val="FF9966"/>
        </a:folHlink>
      </a:clrScheme>
      <a:clrMap bg1="dk2" tx1="lt1" bg2="dk1" tx2="lt2" accent1="accent1" accent2="accent2" accent3="accent3" accent4="accent4" accent5="accent5" accent6="accent6" hlink="hlink" folHlink="folHlink"/>
    </a:extraClrScheme>
    <a:extraClrScheme>
      <a:clrScheme name="Balloons 5">
        <a:dk1>
          <a:srgbClr val="666699"/>
        </a:dk1>
        <a:lt1>
          <a:srgbClr val="FFFFFF"/>
        </a:lt1>
        <a:dk2>
          <a:srgbClr val="000066"/>
        </a:dk2>
        <a:lt2>
          <a:srgbClr val="CCECFF"/>
        </a:lt2>
        <a:accent1>
          <a:srgbClr val="009999"/>
        </a:accent1>
        <a:accent2>
          <a:srgbClr val="0099CC"/>
        </a:accent2>
        <a:accent3>
          <a:srgbClr val="AAAAB8"/>
        </a:accent3>
        <a:accent4>
          <a:srgbClr val="DADADA"/>
        </a:accent4>
        <a:accent5>
          <a:srgbClr val="AACACA"/>
        </a:accent5>
        <a:accent6>
          <a:srgbClr val="008AB9"/>
        </a:accent6>
        <a:hlink>
          <a:srgbClr val="CC99FF"/>
        </a:hlink>
        <a:folHlink>
          <a:srgbClr val="3366CC"/>
        </a:folHlink>
      </a:clrScheme>
      <a:clrMap bg1="dk2" tx1="lt1" bg2="dk1" tx2="lt2" accent1="accent1" accent2="accent2" accent3="accent3" accent4="accent4" accent5="accent5" accent6="accent6" hlink="hlink" folHlink="folHlink"/>
    </a:extraClrScheme>
    <a:extraClrScheme>
      <a:clrScheme name="Balloons 6">
        <a:dk1>
          <a:srgbClr val="99CC00"/>
        </a:dk1>
        <a:lt1>
          <a:srgbClr val="FFFFFF"/>
        </a:lt1>
        <a:dk2>
          <a:srgbClr val="009900"/>
        </a:dk2>
        <a:lt2>
          <a:srgbClr val="FFFF99"/>
        </a:lt2>
        <a:accent1>
          <a:srgbClr val="336600"/>
        </a:accent1>
        <a:accent2>
          <a:srgbClr val="008000"/>
        </a:accent2>
        <a:accent3>
          <a:srgbClr val="AACAAA"/>
        </a:accent3>
        <a:accent4>
          <a:srgbClr val="DADADA"/>
        </a:accent4>
        <a:accent5>
          <a:srgbClr val="ADB8AA"/>
        </a:accent5>
        <a:accent6>
          <a:srgbClr val="007300"/>
        </a:accent6>
        <a:hlink>
          <a:srgbClr val="CCCC00"/>
        </a:hlink>
        <a:folHlink>
          <a:srgbClr val="33CC33"/>
        </a:folHlink>
      </a:clrScheme>
      <a:clrMap bg1="dk2" tx1="lt1" bg2="dk1" tx2="lt2" accent1="accent1" accent2="accent2" accent3="accent3" accent4="accent4" accent5="accent5" accent6="accent6" hlink="hlink" folHlink="folHlink"/>
    </a:extraClrScheme>
    <a:extraClrScheme>
      <a:clrScheme name="Balloons 7">
        <a:dk1>
          <a:srgbClr val="000066"/>
        </a:dk1>
        <a:lt1>
          <a:srgbClr val="E1F4FF"/>
        </a:lt1>
        <a:dk2>
          <a:srgbClr val="000066"/>
        </a:dk2>
        <a:lt2>
          <a:srgbClr val="CCCCFF"/>
        </a:lt2>
        <a:accent1>
          <a:srgbClr val="9999FF"/>
        </a:accent1>
        <a:accent2>
          <a:srgbClr val="33CCCC"/>
        </a:accent2>
        <a:accent3>
          <a:srgbClr val="EEF8FF"/>
        </a:accent3>
        <a:accent4>
          <a:srgbClr val="000056"/>
        </a:accent4>
        <a:accent5>
          <a:srgbClr val="CACAFF"/>
        </a:accent5>
        <a:accent6>
          <a:srgbClr val="2DB9B9"/>
        </a:accent6>
        <a:hlink>
          <a:srgbClr val="66FFFF"/>
        </a:hlink>
        <a:folHlink>
          <a:srgbClr val="660066"/>
        </a:folHlink>
      </a:clrScheme>
      <a:clrMap bg1="lt1" tx1="dk1" bg2="lt2" tx2="dk2" accent1="accent1" accent2="accent2" accent3="accent3" accent4="accent4" accent5="accent5" accent6="accent6" hlink="hlink" folHlink="folHlink"/>
    </a:extraClrScheme>
    <a:extraClrScheme>
      <a:clrScheme name="Balloons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clrMap bg1="lt1" tx1="dk1" bg2="lt2" tx2="dk2" accent1="accent1" accent2="accent2" accent3="accent3" accent4="accent4" accent5="accent5" accent6="accent6" hlink="hlink" folHlink="folHlink"/>
    </a:extraClrScheme>
    <a:extraClrScheme>
      <a:clrScheme name="Balloons 9">
        <a:dk1>
          <a:srgbClr val="000000"/>
        </a:dk1>
        <a:lt1>
          <a:srgbClr val="FFFFFF"/>
        </a:lt1>
        <a:dk2>
          <a:srgbClr val="000000"/>
        </a:dk2>
        <a:lt2>
          <a:srgbClr val="FFCC99"/>
        </a:lt2>
        <a:accent1>
          <a:srgbClr val="FF9900"/>
        </a:accent1>
        <a:accent2>
          <a:srgbClr val="FF99CC"/>
        </a:accent2>
        <a:accent3>
          <a:srgbClr val="FFFFFF"/>
        </a:accent3>
        <a:accent4>
          <a:srgbClr val="000000"/>
        </a:accent4>
        <a:accent5>
          <a:srgbClr val="FFCAAA"/>
        </a:accent5>
        <a:accent6>
          <a:srgbClr val="E78AB9"/>
        </a:accent6>
        <a:hlink>
          <a:srgbClr val="FF9999"/>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A000120150716A20PWBG">
  <a:themeElements>
    <a:clrScheme name="A000120150716A20PWBG 1">
      <a:dk1>
        <a:srgbClr val="3D3F41"/>
      </a:dk1>
      <a:lt1>
        <a:srgbClr val="FFFFFF"/>
      </a:lt1>
      <a:dk2>
        <a:srgbClr val="3D3F41"/>
      </a:dk2>
      <a:lt2>
        <a:srgbClr val="FFFFFF"/>
      </a:lt2>
      <a:accent1>
        <a:srgbClr val="47B6E7"/>
      </a:accent1>
      <a:accent2>
        <a:srgbClr val="628EE3"/>
      </a:accent2>
      <a:accent3>
        <a:srgbClr val="AFAFB0"/>
      </a:accent3>
      <a:accent4>
        <a:srgbClr val="DADADA"/>
      </a:accent4>
      <a:accent5>
        <a:srgbClr val="B1D7F1"/>
      </a:accent5>
      <a:accent6>
        <a:srgbClr val="5880CE"/>
      </a:accent6>
      <a:hlink>
        <a:srgbClr val="00B0F0"/>
      </a:hlink>
      <a:folHlink>
        <a:srgbClr val="AFB2B4"/>
      </a:folHlink>
    </a:clrScheme>
    <a:fontScheme name="A000120150716A20PWBG">
      <a:majorFont>
        <a:latin typeface="微软雅黑"/>
        <a:ea typeface="微软雅黑"/>
        <a:cs typeface=""/>
      </a:majorFont>
      <a:minorFont>
        <a:latin typeface="幼圆"/>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A000120150716A20PWBG 1">
        <a:dk1>
          <a:srgbClr val="3D3F41"/>
        </a:dk1>
        <a:lt1>
          <a:srgbClr val="FFFFFF"/>
        </a:lt1>
        <a:dk2>
          <a:srgbClr val="3D3F41"/>
        </a:dk2>
        <a:lt2>
          <a:srgbClr val="FFFFFF"/>
        </a:lt2>
        <a:accent1>
          <a:srgbClr val="47B6E7"/>
        </a:accent1>
        <a:accent2>
          <a:srgbClr val="628EE3"/>
        </a:accent2>
        <a:accent3>
          <a:srgbClr val="AFAFB0"/>
        </a:accent3>
        <a:accent4>
          <a:srgbClr val="DADADA"/>
        </a:accent4>
        <a:accent5>
          <a:srgbClr val="B1D7F1"/>
        </a:accent5>
        <a:accent6>
          <a:srgbClr val="5880CE"/>
        </a:accent6>
        <a:hlink>
          <a:srgbClr val="00B0F0"/>
        </a:hlink>
        <a:folHlink>
          <a:srgbClr val="AFB2B4"/>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董市老酒</Template>
  <TotalTime>0</TotalTime>
  <Pages>0</Pages>
  <Words>1089</Words>
  <Characters>0</Characters>
  <Application>Microsoft Office PowerPoint</Application>
  <DocSecurity>0</DocSecurity>
  <PresentationFormat>全屏显示(4:3)</PresentationFormat>
  <Lines>0</Lines>
  <Paragraphs>156</Paragraphs>
  <Slides>28</Slides>
  <Notes>1</Notes>
  <HiddenSlides>0</HiddenSlides>
  <MMClips>0</MMClips>
  <ScaleCrop>false</ScaleCrop>
  <HeadingPairs>
    <vt:vector size="6" baseType="variant">
      <vt:variant>
        <vt:lpstr>已用的字体</vt:lpstr>
      </vt:variant>
      <vt:variant>
        <vt:i4>21</vt:i4>
      </vt:variant>
      <vt:variant>
        <vt:lpstr>主题</vt:lpstr>
      </vt:variant>
      <vt:variant>
        <vt:i4>4</vt:i4>
      </vt:variant>
      <vt:variant>
        <vt:lpstr>幻灯片标题</vt:lpstr>
      </vt:variant>
      <vt:variant>
        <vt:i4>28</vt:i4>
      </vt:variant>
    </vt:vector>
  </HeadingPairs>
  <TitlesOfParts>
    <vt:vector size="53" baseType="lpstr">
      <vt:lpstr>Arial</vt:lpstr>
      <vt:lpstr>宋体</vt:lpstr>
      <vt:lpstr>Wingdings</vt:lpstr>
      <vt:lpstr>交通标志专用字体</vt:lpstr>
      <vt:lpstr>长城特圆体</vt:lpstr>
      <vt:lpstr>华文新魏</vt:lpstr>
      <vt:lpstr>迷你简姚体</vt:lpstr>
      <vt:lpstr>Times New Roman</vt:lpstr>
      <vt:lpstr>Calibri</vt:lpstr>
      <vt:lpstr>隶书</vt:lpstr>
      <vt:lpstr>华文彩云</vt:lpstr>
      <vt:lpstr>仿宋_GB2312</vt:lpstr>
      <vt:lpstr>Comic Sans MS</vt:lpstr>
      <vt:lpstr>华文中宋</vt:lpstr>
      <vt:lpstr>仿宋</vt:lpstr>
      <vt:lpstr>Verdana</vt:lpstr>
      <vt:lpstr>黑体</vt:lpstr>
      <vt:lpstr>Garamond</vt:lpstr>
      <vt:lpstr>幼圆</vt:lpstr>
      <vt:lpstr>微软雅黑</vt:lpstr>
      <vt:lpstr>Webdings</vt:lpstr>
      <vt:lpstr>董市老酒</vt:lpstr>
      <vt:lpstr>默认设计模板</vt:lpstr>
      <vt:lpstr>Balloons</vt:lpstr>
      <vt:lpstr>A000120150716A20PWBG</vt:lpstr>
      <vt:lpstr>PowerPoint 演示文稿</vt:lpstr>
      <vt:lpstr>PowerPoint 演示文稿</vt:lpstr>
      <vt:lpstr>单细胞真菌——酵母菌</vt:lpstr>
      <vt:lpstr>多细胞真菌</vt:lpstr>
      <vt:lpstr>PowerPoint 演示文稿</vt:lpstr>
      <vt:lpstr>多细胞真菌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微生物大量存在的地方</vt:lpstr>
      <vt:lpstr>微生物很难生存的地方</vt:lpstr>
      <vt:lpstr>PowerPoint 演示文稿</vt:lpstr>
      <vt:lpstr>PowerPoint 演示文稿</vt:lpstr>
      <vt:lpstr>3、在培养细菌和真菌时，在接种前对培养皿和培养基必须高温处理，这是因为：（      ）  A.高温是细菌和真菌生存的适宜条件之一； B.细菌和真菌在高温环境中生命力旺盛； C.需杀死培养基和培养皿中的细菌和真菌，以免影响实验结果； D.高温处理可使培养基营养丰富。   4、在探究硬币上是否有细菌的小实验中，将硬币在细菌培养基表面轻轻一接，这一做法在细菌的一般培养方法中叫（      ） A．接种        B。种植        C。培养        D。接合 </vt:lpstr>
      <vt:lpstr>PowerPoint 演示文稿</vt:lpstr>
      <vt:lpstr>PowerPoint 演示文稿</vt:lpstr>
      <vt:lpstr>PowerPoint 演示文稿</vt:lpstr>
    </vt:vector>
  </TitlesOfParts>
  <Manager/>
  <Company>Microsoft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八上生物</dc:title>
  <dc:subject/>
  <dc:creator>董市老酒</dc:creator>
  <cp:keywords/>
  <dc:description/>
  <cp:lastModifiedBy>user</cp:lastModifiedBy>
  <cp:revision>321</cp:revision>
  <dcterms:created xsi:type="dcterms:W3CDTF">2013-08-20T02:03:50Z</dcterms:created>
  <dcterms:modified xsi:type="dcterms:W3CDTF">2015-08-25T09:44:15Z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2052-9.1.0.5155</vt:lpwstr>
  </property>
</Properties>
</file>